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92.xml" ContentType="application/vnd.openxmlformats-officedocument.presentationml.slideLayout+xml"/>
  <Override PartName="/ppt/slideLayouts/slideLayout35.xml" ContentType="application/vnd.openxmlformats-officedocument.presentationml.slideLayout+xml"/>
  <Override PartName="/ppt/slides/slide22.xml" ContentType="application/vnd.openxmlformats-officedocument.presentationml.slide+xml"/>
  <Override PartName="/ppt/notesSlides/notesSlide11.xml" ContentType="application/vnd.openxmlformats-officedocument.presentationml.notesSlide+xml"/>
  <Override PartName="/ppt/slideLayouts/slideLayout51.xml" ContentType="application/vnd.openxmlformats-officedocument.presentationml.slideLayout+xml"/>
  <Override PartName="/docProps/app.xml" ContentType="application/vnd.openxmlformats-officedocument.extended-properties+xml"/>
  <Override PartName="/ppt/notesSlides/notesSlide9.xml" ContentType="application/vnd.openxmlformats-officedocument.presentationml.notesSlide+xml"/>
  <Override PartName="/ppt/slideLayouts/slideLayout23.xml" ContentType="application/vnd.openxmlformats-officedocument.presentationml.slideLayout+xml"/>
  <Override PartName="/ppt/slideLayouts/slideLayout63.xml" ContentType="application/vnd.openxmlformats-officedocument.presentationml.slideLayout+xml"/>
  <Override PartName="/ppt/theme/theme6.xml" ContentType="application/vnd.openxmlformats-officedocument.theme+xml"/>
  <Override PartName="/ppt/slides/slide11.xml" ContentType="application/vnd.openxmlformats-officedocument.presentationml.slide+xml"/>
  <Override PartName="/ppt/slides/slide18.xml" ContentType="application/vnd.openxmlformats-officedocument.presentationml.slide+xml"/>
  <Override PartName="/ppt/slideLayouts/slideLayout21.xml" ContentType="application/vnd.openxmlformats-officedocument.presentationml.slideLayout+xml"/>
  <Override PartName="/ppt/theme/theme3.xml" ContentType="application/vnd.openxmlformats-officedocument.theme+xml"/>
  <Override PartName="/ppt/slideLayouts/slideLayout79.xml" ContentType="application/vnd.openxmlformats-officedocument.presentationml.slideLayout+xml"/>
  <Override PartName="/ppt/slideLayouts/slideLayout86.xml" ContentType="application/vnd.openxmlformats-officedocument.presentationml.slideLayout+xml"/>
  <Override PartName="/ppt/slideLayouts/slideLayout93.xml" ContentType="application/vnd.openxmlformats-officedocument.presentationml.slideLayout+xml"/>
  <Override PartName="/ppt/slideLayouts/slideLayout95.xml" ContentType="application/vnd.openxmlformats-officedocument.presentationml.slideLayout+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slideLayouts/slideLayout56.xml" ContentType="application/vnd.openxmlformats-officedocument.presentationml.slideLayout+xml"/>
  <Override PartName="/ppt/slideLayouts/slideLayout69.xml" ContentType="application/vnd.openxmlformats-officedocument.presentationml.slideLayout+xml"/>
  <Override PartName="/ppt/slideLayouts/slideLayout76.xml" ContentType="application/vnd.openxmlformats-officedocument.presentationml.slideLayout+xml"/>
  <Override PartName="/ppt/slideLayouts/slideLayout100.xml" ContentType="application/vnd.openxmlformats-officedocument.presentationml.slideLayout+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Layouts/slideLayout77.xml" ContentType="application/vnd.openxmlformats-officedocument.presentationml.slideLayout+xml"/>
  <Override PartName="/ppt/slideLayouts/slideLayout32.xml" ContentType="application/vnd.openxmlformats-officedocument.presentationml.slideLayout+xml"/>
  <Override PartName="/ppt/handoutMasters/handoutMaster1.xml" ContentType="application/vnd.openxmlformats-officedocument.presentationml.handoutMaster+xml"/>
  <Override PartName="/ppt/slides/slide13.xml" ContentType="application/vnd.openxmlformats-officedocument.presentationml.slide+xml"/>
  <Override PartName="/ppt/slideLayouts/slideLayout64.xml" ContentType="application/vnd.openxmlformats-officedocument.presentationml.slideLayout+xml"/>
  <Override PartName="/ppt/slideLayouts/slideLayout67.xml" ContentType="application/vnd.openxmlformats-officedocument.presentationml.slideLayout+xml"/>
  <Override PartName="/ppt/notesSlides/notesSlide17.xml" ContentType="application/vnd.openxmlformats-officedocument.presentationml.notesSlide+xml"/>
  <Override PartName="/ppt/slideLayouts/slideLayout53.xml" ContentType="application/vnd.openxmlformats-officedocument.presentationml.slideLayout+xml"/>
  <Override PartName="/ppt/slides/slide20.xml" ContentType="application/vnd.openxmlformats-officedocument.presentationml.slide+xml"/>
  <Override PartName="/ppt/slides/slide17.xml" ContentType="application/vnd.openxmlformats-officedocument.presentationml.slide+xml"/>
  <Override PartName="/ppt/slideMasters/slideMaster5.xml" ContentType="application/vnd.openxmlformats-officedocument.presentationml.slideMaster+xml"/>
  <Override PartName="/ppt/slideLayouts/slideLayout37.xml" ContentType="application/vnd.openxmlformats-officedocument.presentationml.slideLayout+xml"/>
  <Override PartName="/ppt/slideLayouts/slideLayout4.xml" ContentType="application/vnd.openxmlformats-officedocument.presentationml.slideLayout+xml"/>
  <Override PartName="/ppt/slideLayouts/slideLayout57.xml" ContentType="application/vnd.openxmlformats-officedocument.presentationml.slideLayout+xml"/>
  <Override PartName="/ppt/slideLayouts/slideLayout2.xml" ContentType="application/vnd.openxmlformats-officedocument.presentationml.slideLayout+xml"/>
  <Override PartName="/ppt/slideLayouts/slideLayout68.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6.xml" ContentType="application/vnd.openxmlformats-officedocument.presentationml.slideLayout+xml"/>
  <Override PartName="/ppt/slideLayouts/slideLayout9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notesSlides/notesSlide6.xml" ContentType="application/vnd.openxmlformats-officedocument.presentationml.notesSlide+xml"/>
  <Override PartName="/ppt/notesSlides/notesSlide13.xml" ContentType="application/vnd.openxmlformats-officedocument.presentationml.notesSlide+xml"/>
  <Override PartName="/ppt/slideLayouts/slideLayout14.xml" ContentType="application/vnd.openxmlformats-officedocument.presentationml.slideLayout+xml"/>
  <Override PartName="/ppt/slideLayouts/slideLayout72.xml" ContentType="application/vnd.openxmlformats-officedocument.presentationml.slideLayout+xml"/>
  <Override PartName="/ppt/slides/slide10.xml" ContentType="application/vnd.openxmlformats-officedocument.presentationml.slide+xml"/>
  <Override PartName="/ppt/presProps.xml" ContentType="application/vnd.openxmlformats-officedocument.presentationml.presProps+xml"/>
  <Override PartName="/ppt/theme/theme5.xml" ContentType="application/vnd.openxmlformats-officedocument.theme+xml"/>
  <Override PartName="/ppt/notesSlides/notesSlide18.xml" ContentType="application/vnd.openxmlformats-officedocument.presentationml.notesSlide+xml"/>
  <Override PartName="/ppt/slideLayouts/slideLayout82.xml" ContentType="application/vnd.openxmlformats-officedocument.presentationml.slideLayout+xml"/>
  <Override PartName="/ppt/slideLayouts/slideLayout26.xml" ContentType="application/vnd.openxmlformats-officedocument.presentationml.slideLayout+xml"/>
  <Override PartName="/ppt/slideLayouts/slideLayout16.xml" ContentType="application/vnd.openxmlformats-officedocument.presentationml.slideLayout+xml"/>
  <Override PartName="/ppt/slideLayouts/slideLayout36.xml" ContentType="application/vnd.openxmlformats-officedocument.presentationml.slideLayout+xml"/>
  <Override PartName="/ppt/slideLayouts/slideLayout65.xml" ContentType="application/vnd.openxmlformats-officedocument.presentationml.slideLayout+xml"/>
  <Override PartName="/docProps/core.xml" ContentType="application/vnd.openxmlformats-package.core-properties+xml"/>
  <Default Extension="bin" ContentType="application/vnd.openxmlformats-officedocument.presentationml.printerSettings"/>
  <Override PartName="/ppt/slideMasters/slideMaster2.xml" ContentType="application/vnd.openxmlformats-officedocument.presentationml.slideMaster+xml"/>
  <Override PartName="/ppt/notesSlides/notesSlide10.xml" ContentType="application/vnd.openxmlformats-officedocument.presentationml.notesSlide+xml"/>
  <Override PartName="/ppt/slideLayouts/slideLayout19.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41.xml" ContentType="application/vnd.openxmlformats-officedocument.presentationml.slideLayout+xml"/>
  <Override PartName="/ppt/slideLayouts/slideLayout58.xml" ContentType="application/vnd.openxmlformats-officedocument.presentationml.slideLayout+xml"/>
  <Override PartName="/ppt/slides/slide12.xml" ContentType="application/vnd.openxmlformats-officedocument.presentationml.slide+xml"/>
  <Override PartName="/ppt/slides/slide19.xml" ContentType="application/vnd.openxmlformats-officedocument.presentationml.slide+xml"/>
  <Override PartName="/ppt/slideMasters/slideMaster4.xml" ContentType="application/vnd.openxmlformats-officedocument.presentationml.slideMaster+xml"/>
  <Override PartName="/ppt/slideLayouts/slideLayout30.xml" ContentType="application/vnd.openxmlformats-officedocument.presentationml.slideLayout+xml"/>
  <Override PartName="/ppt/notesSlides/notesSlide2.xml" ContentType="application/vnd.openxmlformats-officedocument.presentationml.notesSlide+xml"/>
  <Override PartName="/ppt/slideLayouts/slideLayout33.xml" ContentType="application/vnd.openxmlformats-officedocument.presentationml.slideLayout+xml"/>
  <Override PartName="/ppt/notesSlides/notesSlide14.xml" ContentType="application/vnd.openxmlformats-officedocument.presentationml.notesSlide+xml"/>
  <Override PartName="/ppt/theme/theme2.xml" ContentType="application/vnd.openxmlformats-officedocument.theme+xml"/>
  <Override PartName="/ppt/theme/theme4.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97.xml" ContentType="application/vnd.openxmlformats-officedocument.presentationml.slideLayout+xml"/>
  <Override PartName="/ppt/slideMasters/slideMaster3.xml" ContentType="application/vnd.openxmlformats-officedocument.presentationml.slideMaster+xml"/>
  <Override PartName="/ppt/slideLayouts/slideLayout38.xml" ContentType="application/vnd.openxmlformats-officedocument.presentationml.slideLayout+xml"/>
  <Override PartName="/ppt/slideLayouts/slideLayout66.xml" ContentType="application/vnd.openxmlformats-officedocument.presentationml.slideLayout+xml"/>
  <Override PartName="/ppt/slideLayouts/slideLayout80.xml" ContentType="application/vnd.openxmlformats-officedocument.presentationml.slideLayout+xml"/>
  <Override PartName="/ppt/slideLayouts/slideLayout84.xml" ContentType="application/vnd.openxmlformats-officedocument.presentationml.slideLayout+xml"/>
  <Override PartName="/ppt/slideLayouts/slideLayout60.xml" ContentType="application/vnd.openxmlformats-officedocument.presentationml.slideLayout+xml"/>
  <Override PartName="/ppt/slideLayouts/slideLayout88.xml" ContentType="application/vnd.openxmlformats-officedocument.presentationml.slideLayout+xml"/>
  <Override PartName="/ppt/slideLayouts/slideLayout3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25.xml" ContentType="application/vnd.openxmlformats-officedocument.presentationml.slideLayout+xml"/>
  <Override PartName="/ppt/slideLayouts/slideLayout70.xml" ContentType="application/vnd.openxmlformats-officedocument.presentationml.slideLayout+xml"/>
  <Override PartName="/ppt/slideLayouts/slideLayout43.xml" ContentType="application/vnd.openxmlformats-officedocument.presentationml.slideLayout+xml"/>
  <Override PartName="/ppt/slideLayouts/slideLayout81.xml" ContentType="application/vnd.openxmlformats-officedocument.presentationml.slideLayout+xml"/>
  <Override PartName="/ppt/slideLayouts/slideLayout50.xml" ContentType="application/vnd.openxmlformats-officedocument.presentationml.slideLayout+xml"/>
  <Override PartName="/ppt/slideLayouts/slideLayout89.xml" ContentType="application/vnd.openxmlformats-officedocument.presentationml.slideLayout+xml"/>
  <Override PartName="/ppt/notesSlides/notesSlide3.xml" ContentType="application/vnd.openxmlformats-officedocument.presentationml.notesSlide+xml"/>
  <Default Extension="xml" ContentType="application/xml"/>
  <Override PartName="/ppt/slideLayouts/slideLayout29.xml" ContentType="application/vnd.openxmlformats-officedocument.presentationml.slideLayout+xml"/>
  <Override PartName="/ppt/slideMasters/slideMaster1.xml" ContentType="application/vnd.openxmlformats-officedocument.presentationml.slideMaster+xml"/>
  <Override PartName="/ppt/slideLayouts/slideLayout62.xml" ContentType="application/vnd.openxmlformats-officedocument.presentationml.slideLayout+xml"/>
  <Override PartName="/ppt/notesSlides/notesSlide7.xml" ContentType="application/vnd.openxmlformats-officedocument.presentationml.notesSlide+xml"/>
  <Override PartName="/ppt/slideLayouts/slideLayout52.xml" ContentType="application/vnd.openxmlformats-officedocument.presentationml.slideLayout+xml"/>
  <Override PartName="/ppt/slideLayouts/slideLayout71.xml" ContentType="application/vnd.openxmlformats-officedocument.presentationml.slideLayout+xml"/>
  <Override PartName="/ppt/slideLayouts/slideLayout46.xml" ContentType="application/vnd.openxmlformats-officedocument.presentationml.slideLayout+xml"/>
  <Override PartName="/ppt/notesSlides/notesSlide19.xml" ContentType="application/vnd.openxmlformats-officedocument.presentationml.notesSlide+xml"/>
  <Override PartName="/ppt/slides/slide14.xml" ContentType="application/vnd.openxmlformats-officedocument.presentationml.slide+xml"/>
  <Override PartName="/ppt/slideLayouts/slideLayout18.xml" ContentType="application/vnd.openxmlformats-officedocument.presentationml.slideLayout+xml"/>
  <Override PartName="/ppt/slideLayouts/slideLayout75.xml" ContentType="application/vnd.openxmlformats-officedocument.presentationml.slideLayout+xml"/>
  <Override PartName="/ppt/slideLayouts/slideLayout28.xml" ContentType="application/vnd.openxmlformats-officedocument.presentationml.slideLayout+xml"/>
  <Override PartName="/ppt/slideLayouts/slideLayout48.xml" ContentType="application/vnd.openxmlformats-officedocument.presentationml.slideLayout+xml"/>
  <Override PartName="/ppt/slideLayouts/slideLayout85.xml" ContentType="application/vnd.openxmlformats-officedocument.presentationml.slideLayout+xml"/>
  <Override PartName="/ppt/slideLayouts/slideLayout74.xml" ContentType="application/vnd.openxmlformats-officedocument.presentationml.slideLayout+xml"/>
  <Override PartName="/ppt/notesSlides/notesSlide12.xml" ContentType="application/vnd.openxmlformats-officedocument.presentationml.notesSlide+xml"/>
  <Override PartName="/ppt/notesSlides/notesSlide5.xml" ContentType="application/vnd.openxmlformats-officedocument.presentationml.notesSlide+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87.xml" ContentType="application/vnd.openxmlformats-officedocument.presentationml.slideLayout+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39.xml" ContentType="application/vnd.openxmlformats-officedocument.presentationml.slideLayout+xml"/>
  <Default Extension="jpeg" ContentType="image/jpeg"/>
  <Override PartName="/ppt/slideLayouts/slideLayout73.xml" ContentType="application/vnd.openxmlformats-officedocument.presentationml.slideLayout+xml"/>
  <Override PartName="/ppt/slideLayouts/slideLayout83.xml" ContentType="application/vnd.openxmlformats-officedocument.presentationml.slideLayout+xml"/>
  <Override PartName="/ppt/slideLayouts/slideLayout61.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78.xml" ContentType="application/vnd.openxmlformats-officedocument.presentationml.slideLayout+xml"/>
  <Override PartName="/ppt/slideLayouts/slideLayout99.xml" ContentType="application/vnd.openxmlformats-officedocument.presentationml.slideLayout+xml"/>
  <Override PartName="/ppt/slideLayouts/slideLayout49.xml" ContentType="application/vnd.openxmlformats-officedocument.presentationml.slideLayout+xml"/>
  <Override PartName="/ppt/slideLayouts/slideLayout59.xml" ContentType="application/vnd.openxmlformats-officedocument.presentationml.slideLayout+xml"/>
  <Override PartName="/ppt/slideLayouts/slideLayout13.xml" ContentType="application/vnd.openxmlformats-officedocument.presentationml.slideLayout+xml"/>
  <Override PartName="/ppt/slideLayouts/slideLayout94.xml" ContentType="application/vnd.openxmlformats-officedocument.presentationml.slideLayout+xml"/>
  <Override PartName="/ppt/slides/slide8.xml" ContentType="application/vnd.openxmlformats-officedocument.presentationml.slide+xml"/>
  <Override PartName="/ppt/slideLayouts/slideLayout31.xml" ContentType="application/vnd.openxmlformats-officedocument.presentationml.slideLayout+xml"/>
  <Override PartName="/ppt/slides/slide15.xml" ContentType="application/vnd.openxmlformats-officedocument.presentationml.slide+xml"/>
  <Override PartName="/ppt/slideLayouts/slideLayout42.xml" ContentType="application/vnd.openxmlformats-officedocument.presentationml.slideLayout+xml"/>
  <Override PartName="/ppt/slideLayouts/slideLayout44.xml" ContentType="application/vnd.openxmlformats-officedocument.presentationml.slideLayout+xml"/>
  <Override PartName="/ppt/slideLayouts/slideLayout15.xml" ContentType="application/vnd.openxmlformats-officedocument.presentationml.slideLayout+xml"/>
  <Override PartName="/ppt/slideLayouts/slideLayout54.xml" ContentType="application/vnd.openxmlformats-officedocument.presentationml.slideLayout+xml"/>
  <Override PartName="/ppt/slides/slide9.xml" ContentType="application/vnd.openxmlformats-officedocument.presentationml.slide+xml"/>
  <Override PartName="/ppt/notesSlides/notesSlide8.xml" ContentType="application/vnd.openxmlformats-officedocument.presentationml.notesSlide+xml"/>
  <Default Extension="rels" ContentType="application/vnd.openxmlformats-package.relationships+xml"/>
  <Override PartName="/ppt/theme/theme7.xml" ContentType="application/vnd.openxmlformats-officedocument.theme+xml"/>
  <Override PartName="/ppt/slides/slide6.xml" ContentType="application/vnd.openxmlformats-officedocument.presentationml.slide+xml"/>
  <Override PartName="/ppt/slides/slide16.xml" ContentType="application/vnd.openxmlformats-officedocument.presentationml.slide+xml"/>
  <Override PartName="/ppt/notesSlides/notesSlide20.xml" ContentType="application/vnd.openxmlformats-officedocument.presentationml.notes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67" r:id="rId1"/>
    <p:sldMasterId id="2147483830" r:id="rId2"/>
    <p:sldMasterId id="2147483851" r:id="rId3"/>
    <p:sldMasterId id="2147483893" r:id="rId4"/>
    <p:sldMasterId id="2147483914" r:id="rId5"/>
  </p:sldMasterIdLst>
  <p:notesMasterIdLst>
    <p:notesMasterId r:id="rId28"/>
  </p:notesMasterIdLst>
  <p:handoutMasterIdLst>
    <p:handoutMasterId r:id="rId29"/>
  </p:handoutMasterIdLst>
  <p:sldIdLst>
    <p:sldId id="293" r:id="rId6"/>
    <p:sldId id="306" r:id="rId7"/>
    <p:sldId id="325" r:id="rId8"/>
    <p:sldId id="326" r:id="rId9"/>
    <p:sldId id="307" r:id="rId10"/>
    <p:sldId id="308" r:id="rId11"/>
    <p:sldId id="305"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1pPr>
    <a:lvl2pPr marL="4572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8523" autoAdjust="0"/>
    <p:restoredTop sz="94660"/>
  </p:normalViewPr>
  <p:slideViewPr>
    <p:cSldViewPr>
      <p:cViewPr varScale="1">
        <p:scale>
          <a:sx n="122" d="100"/>
          <a:sy n="122" d="100"/>
        </p:scale>
        <p:origin x="-36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1" Type="http://schemas.openxmlformats.org/officeDocument/2006/relationships/presProps" Target="presProps.xml"/><Relationship Id="rId34" Type="http://schemas.openxmlformats.org/officeDocument/2006/relationships/tableStyles" Target="tableStyles.xml"/><Relationship Id="rId7" Type="http://schemas.openxmlformats.org/officeDocument/2006/relationships/slide" Target="slides/slide2.xml"/><Relationship Id="rId1" Type="http://schemas.openxmlformats.org/officeDocument/2006/relationships/slideMaster" Target="slideMasters/slideMaster1.xml"/><Relationship Id="rId24" Type="http://schemas.openxmlformats.org/officeDocument/2006/relationships/slide" Target="slides/slide19.xml"/><Relationship Id="rId25" Type="http://schemas.openxmlformats.org/officeDocument/2006/relationships/slide" Target="slides/slide20.xml"/><Relationship Id="rId8" Type="http://schemas.openxmlformats.org/officeDocument/2006/relationships/slide" Target="slides/slide3.xml"/><Relationship Id="rId13" Type="http://schemas.openxmlformats.org/officeDocument/2006/relationships/slide" Target="slides/slide8.xml"/><Relationship Id="rId10" Type="http://schemas.openxmlformats.org/officeDocument/2006/relationships/slide" Target="slides/slide5.xml"/><Relationship Id="rId32" Type="http://schemas.openxmlformats.org/officeDocument/2006/relationships/viewProps" Target="viewProps.xml"/><Relationship Id="rId12" Type="http://schemas.openxmlformats.org/officeDocument/2006/relationships/slide" Target="slides/slide7.xml"/><Relationship Id="rId17" Type="http://schemas.openxmlformats.org/officeDocument/2006/relationships/slide" Target="slides/slide12.xml"/><Relationship Id="rId9" Type="http://schemas.openxmlformats.org/officeDocument/2006/relationships/slide" Target="slides/slide4.xml"/><Relationship Id="rId18" Type="http://schemas.openxmlformats.org/officeDocument/2006/relationships/slide" Target="slides/slide13.xml"/><Relationship Id="rId3" Type="http://schemas.openxmlformats.org/officeDocument/2006/relationships/slideMaster" Target="slideMasters/slideMaster3.xml"/><Relationship Id="rId27" Type="http://schemas.openxmlformats.org/officeDocument/2006/relationships/slide" Target="slides/slide22.xml"/><Relationship Id="rId14" Type="http://schemas.openxmlformats.org/officeDocument/2006/relationships/slide" Target="slides/slide9.xml"/><Relationship Id="rId23" Type="http://schemas.openxmlformats.org/officeDocument/2006/relationships/slide" Target="slides/slide18.xml"/><Relationship Id="rId4" Type="http://schemas.openxmlformats.org/officeDocument/2006/relationships/slideMaster" Target="slideMasters/slideMaster4.xml"/><Relationship Id="rId28" Type="http://schemas.openxmlformats.org/officeDocument/2006/relationships/notesMaster" Target="notesMasters/notesMaster1.xml"/><Relationship Id="rId26" Type="http://schemas.openxmlformats.org/officeDocument/2006/relationships/slide" Target="slides/slide21.xml"/><Relationship Id="rId30" Type="http://schemas.openxmlformats.org/officeDocument/2006/relationships/printerSettings" Target="printerSettings/printerSettings1.bin"/><Relationship Id="rId11" Type="http://schemas.openxmlformats.org/officeDocument/2006/relationships/slide" Target="slides/slide6.xml"/><Relationship Id="rId29" Type="http://schemas.openxmlformats.org/officeDocument/2006/relationships/handoutMaster" Target="handoutMasters/handoutMaster1.xml"/><Relationship Id="rId6" Type="http://schemas.openxmlformats.org/officeDocument/2006/relationships/slide" Target="slides/slide1.xml"/><Relationship Id="rId16" Type="http://schemas.openxmlformats.org/officeDocument/2006/relationships/slide" Target="slides/slide11.xml"/><Relationship Id="rId3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19" Type="http://schemas.openxmlformats.org/officeDocument/2006/relationships/slide" Target="slides/slide14.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31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31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31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mn-ea"/>
                <a:cs typeface="+mn-cs"/>
              </a:defRPr>
            </a:lvl1pPr>
          </a:lstStyle>
          <a:p>
            <a:pPr>
              <a:defRPr/>
            </a:pPr>
            <a:fld id="{FB97DBCF-7633-4B5B-A902-AE0FB66931A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32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1085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2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2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32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mn-ea"/>
                <a:cs typeface="+mn-cs"/>
              </a:defRPr>
            </a:lvl1pPr>
          </a:lstStyle>
          <a:p>
            <a:pPr>
              <a:defRPr/>
            </a:pPr>
            <a:fld id="{8624C4ED-0332-435E-8102-BED9E4B2CFA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23" charset="-128"/>
        <a:cs typeface="ＭＳ Ｐゴシック" pitchFamily="-123"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7" name="Placeholder 1026"/>
          <p:cNvSpPr>
            <a:spLocks noGrp="1" noRot="1" noChangeAspect="1" noChangeArrowheads="1" noTextEdit="1"/>
          </p:cNvSpPr>
          <p:nvPr>
            <p:ph type="sldImg"/>
          </p:nvPr>
        </p:nvSpPr>
        <p:spPr>
          <a:ln/>
        </p:spPr>
      </p:sp>
      <p:sp>
        <p:nvSpPr>
          <p:cNvPr id="111618" name="Placeholder 1027"/>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0049" name="Placeholder 2"/>
          <p:cNvSpPr>
            <a:spLocks noGrp="1" noRot="1" noChangeAspect="1" noChangeArrowheads="1" noTextEdit="1"/>
          </p:cNvSpPr>
          <p:nvPr>
            <p:ph type="sldImg"/>
          </p:nvPr>
        </p:nvSpPr>
        <p:spPr>
          <a:ln/>
        </p:spPr>
      </p:sp>
      <p:sp>
        <p:nvSpPr>
          <p:cNvPr id="130050" name="Rectangle 3"/>
          <p:cNvSpPr>
            <a:spLocks noGrp="1" noChangeArrowheads="1"/>
          </p:cNvSpPr>
          <p:nvPr>
            <p:ph type="body" idx="1"/>
          </p:nvPr>
        </p:nvSpPr>
        <p:spPr>
          <a:noFill/>
          <a:ln/>
        </p:spPr>
        <p:txBody>
          <a:bodyPr/>
          <a:lstStyle/>
          <a:p>
            <a:r>
              <a:rPr lang="en-US">
                <a:latin typeface="Arial" pitchFamily="-123" charset="0"/>
              </a:rPr>
              <a:t>Modules 1&amp;2 for Younger/Less Verbal Children: Joint attention, imitation, eye contact, play, communication </a:t>
            </a:r>
          </a:p>
          <a:p>
            <a:r>
              <a:rPr lang="en-US">
                <a:latin typeface="Arial" pitchFamily="-123" charset="0"/>
              </a:rPr>
              <a:t>3&amp;4 Older/More Verbal: Conversation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2097" name="Placeholder 2"/>
          <p:cNvSpPr>
            <a:spLocks noGrp="1" noRot="1" noChangeAspect="1" noChangeArrowheads="1" noTextEdit="1"/>
          </p:cNvSpPr>
          <p:nvPr>
            <p:ph type="sldImg"/>
          </p:nvPr>
        </p:nvSpPr>
        <p:spPr>
          <a:ln/>
        </p:spPr>
      </p:sp>
      <p:sp>
        <p:nvSpPr>
          <p:cNvPr id="132098"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4145" name="Placeholder 2"/>
          <p:cNvSpPr>
            <a:spLocks noGrp="1" noRot="1" noChangeAspect="1" noChangeArrowheads="1" noTextEdit="1"/>
          </p:cNvSpPr>
          <p:nvPr>
            <p:ph type="sldImg"/>
          </p:nvPr>
        </p:nvSpPr>
        <p:spPr>
          <a:ln/>
        </p:spPr>
      </p:sp>
      <p:sp>
        <p:nvSpPr>
          <p:cNvPr id="134146" name="Rectangle 3"/>
          <p:cNvSpPr>
            <a:spLocks noGrp="1" noChangeArrowheads="1"/>
          </p:cNvSpPr>
          <p:nvPr>
            <p:ph type="body" idx="1"/>
          </p:nvPr>
        </p:nvSpPr>
        <p:spPr>
          <a:noFill/>
          <a:ln/>
        </p:spPr>
        <p:txBody>
          <a:bodyPr/>
          <a:lstStyle/>
          <a:p>
            <a:r>
              <a:rPr lang="en-US">
                <a:latin typeface="Arial" pitchFamily="-123" charset="0"/>
              </a:rPr>
              <a:t>ABA relies heavily upon the principles of operant conditioning, especially reinforcement, shaping, discrimination learning, and chaining. Lovaas compared outcomes for an intensive treatment group</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6193" name="Placeholder 2"/>
          <p:cNvSpPr>
            <a:spLocks noGrp="1" noRot="1" noChangeAspect="1" noChangeArrowheads="1" noTextEdit="1"/>
          </p:cNvSpPr>
          <p:nvPr>
            <p:ph type="sldImg"/>
          </p:nvPr>
        </p:nvSpPr>
        <p:spPr>
          <a:ln/>
        </p:spPr>
      </p:sp>
      <p:sp>
        <p:nvSpPr>
          <p:cNvPr id="136194"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8241" name="Placeholder 2"/>
          <p:cNvSpPr>
            <a:spLocks noGrp="1" noRot="1" noChangeAspect="1" noChangeArrowheads="1" noTextEdit="1"/>
          </p:cNvSpPr>
          <p:nvPr>
            <p:ph type="sldImg"/>
          </p:nvPr>
        </p:nvSpPr>
        <p:spPr>
          <a:ln/>
        </p:spPr>
      </p:sp>
      <p:sp>
        <p:nvSpPr>
          <p:cNvPr id="138242"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0289" name="Placeholder 2"/>
          <p:cNvSpPr>
            <a:spLocks noGrp="1" noRot="1" noChangeAspect="1" noChangeArrowheads="1" noTextEdit="1"/>
          </p:cNvSpPr>
          <p:nvPr>
            <p:ph type="sldImg"/>
          </p:nvPr>
        </p:nvSpPr>
        <p:spPr>
          <a:ln/>
        </p:spPr>
      </p:sp>
      <p:sp>
        <p:nvSpPr>
          <p:cNvPr id="140290"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2337" name="Placeholder 2"/>
          <p:cNvSpPr>
            <a:spLocks noGrp="1" noRot="1" noChangeAspect="1" noChangeArrowheads="1" noTextEdit="1"/>
          </p:cNvSpPr>
          <p:nvPr>
            <p:ph type="sldImg"/>
          </p:nvPr>
        </p:nvSpPr>
        <p:spPr>
          <a:ln/>
        </p:spPr>
      </p:sp>
      <p:sp>
        <p:nvSpPr>
          <p:cNvPr id="142338"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4385" name="Placeholder 2"/>
          <p:cNvSpPr>
            <a:spLocks noGrp="1" noRot="1" noChangeAspect="1" noChangeArrowheads="1" noTextEdit="1"/>
          </p:cNvSpPr>
          <p:nvPr>
            <p:ph type="sldImg"/>
          </p:nvPr>
        </p:nvSpPr>
        <p:spPr>
          <a:ln/>
        </p:spPr>
      </p:sp>
      <p:sp>
        <p:nvSpPr>
          <p:cNvPr id="144386"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6433" name="Placeholder 2"/>
          <p:cNvSpPr>
            <a:spLocks noGrp="1" noRot="1" noChangeAspect="1" noChangeArrowheads="1" noTextEdit="1"/>
          </p:cNvSpPr>
          <p:nvPr>
            <p:ph type="sldImg"/>
          </p:nvPr>
        </p:nvSpPr>
        <p:spPr>
          <a:ln/>
        </p:spPr>
      </p:sp>
      <p:sp>
        <p:nvSpPr>
          <p:cNvPr id="146434"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8481" name="Placeholder 2"/>
          <p:cNvSpPr>
            <a:spLocks noGrp="1" noRot="1" noChangeAspect="1" noChangeArrowheads="1" noTextEdit="1"/>
          </p:cNvSpPr>
          <p:nvPr>
            <p:ph type="sldImg"/>
          </p:nvPr>
        </p:nvSpPr>
        <p:spPr>
          <a:ln/>
        </p:spPr>
      </p:sp>
      <p:sp>
        <p:nvSpPr>
          <p:cNvPr id="148482"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3665" name="Placeholder 2"/>
          <p:cNvSpPr>
            <a:spLocks noGrp="1" noRot="1" noChangeAspect="1" noChangeArrowheads="1" noTextEdit="1"/>
          </p:cNvSpPr>
          <p:nvPr>
            <p:ph type="sldImg"/>
          </p:nvPr>
        </p:nvSpPr>
        <p:spPr>
          <a:ln/>
        </p:spPr>
      </p:sp>
      <p:sp>
        <p:nvSpPr>
          <p:cNvPr id="113666" name="Rectangle 3"/>
          <p:cNvSpPr>
            <a:spLocks noGrp="1" noChangeArrowheads="1"/>
          </p:cNvSpPr>
          <p:nvPr>
            <p:ph type="body" idx="1"/>
          </p:nvPr>
        </p:nvSpPr>
        <p:spPr>
          <a:noFill/>
          <a:ln/>
        </p:spPr>
        <p:txBody>
          <a:bodyPr/>
          <a:lstStyle/>
          <a:p>
            <a:r>
              <a:rPr lang="en-US">
                <a:latin typeface="Arial" pitchFamily="-123" charset="0"/>
              </a:rPr>
              <a:t>(a)marked impairment in the use of multiple nonverbal behaviors such as eye-to-eye gaze, facial expression, body postures, and gestures to regulate social interaction(b)failure to develop peer relationships appropriate to developmental level (c) lack of spontaneous seeking to share enjoyment, interests, or achievements with other people (d) lack of social or emotional reciprocity</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0529" name="Placeholder 2"/>
          <p:cNvSpPr>
            <a:spLocks noGrp="1" noRot="1" noChangeAspect="1" noChangeArrowheads="1" noTextEdit="1"/>
          </p:cNvSpPr>
          <p:nvPr>
            <p:ph type="sldImg"/>
          </p:nvPr>
        </p:nvSpPr>
        <p:spPr>
          <a:ln/>
        </p:spPr>
      </p:sp>
      <p:sp>
        <p:nvSpPr>
          <p:cNvPr id="150530"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5713" name="Placeholder 2"/>
          <p:cNvSpPr>
            <a:spLocks noGrp="1" noRot="1" noChangeAspect="1" noChangeArrowheads="1" noTextEdit="1"/>
          </p:cNvSpPr>
          <p:nvPr>
            <p:ph type="sldImg"/>
          </p:nvPr>
        </p:nvSpPr>
        <p:spPr>
          <a:ln/>
        </p:spPr>
      </p:sp>
      <p:sp>
        <p:nvSpPr>
          <p:cNvPr id="115714"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761" name="Placeholder 2"/>
          <p:cNvSpPr>
            <a:spLocks noGrp="1" noRot="1" noChangeAspect="1" noChangeArrowheads="1" noTextEdit="1"/>
          </p:cNvSpPr>
          <p:nvPr>
            <p:ph type="sldImg"/>
          </p:nvPr>
        </p:nvSpPr>
        <p:spPr>
          <a:ln/>
        </p:spPr>
      </p:sp>
      <p:sp>
        <p:nvSpPr>
          <p:cNvPr id="117762"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09" name="Placeholder 2"/>
          <p:cNvSpPr>
            <a:spLocks noGrp="1" noRot="1" noChangeAspect="1" noChangeArrowheads="1" noTextEdit="1"/>
          </p:cNvSpPr>
          <p:nvPr>
            <p:ph type="sldImg"/>
          </p:nvPr>
        </p:nvSpPr>
        <p:spPr>
          <a:ln/>
        </p:spPr>
      </p:sp>
      <p:sp>
        <p:nvSpPr>
          <p:cNvPr id="119810"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1857" name="Placeholder 2"/>
          <p:cNvSpPr>
            <a:spLocks noGrp="1" noRot="1" noChangeAspect="1" noChangeArrowheads="1" noTextEdit="1"/>
          </p:cNvSpPr>
          <p:nvPr>
            <p:ph type="sldImg"/>
          </p:nvPr>
        </p:nvSpPr>
        <p:spPr>
          <a:ln/>
        </p:spPr>
      </p:sp>
      <p:sp>
        <p:nvSpPr>
          <p:cNvPr id="121858"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3905" name="Placeholder 2"/>
          <p:cNvSpPr>
            <a:spLocks noGrp="1" noRot="1" noChangeAspect="1" noChangeArrowheads="1" noTextEdit="1"/>
          </p:cNvSpPr>
          <p:nvPr>
            <p:ph type="sldImg"/>
          </p:nvPr>
        </p:nvSpPr>
        <p:spPr>
          <a:ln/>
        </p:spPr>
      </p:sp>
      <p:sp>
        <p:nvSpPr>
          <p:cNvPr id="123906"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5953" name="Placeholder 2"/>
          <p:cNvSpPr>
            <a:spLocks noGrp="1" noRot="1" noChangeAspect="1" noChangeArrowheads="1" noTextEdit="1"/>
          </p:cNvSpPr>
          <p:nvPr>
            <p:ph type="sldImg"/>
          </p:nvPr>
        </p:nvSpPr>
        <p:spPr>
          <a:ln/>
        </p:spPr>
      </p:sp>
      <p:sp>
        <p:nvSpPr>
          <p:cNvPr id="125954"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8001" name="Placeholder 2"/>
          <p:cNvSpPr>
            <a:spLocks noGrp="1" noRot="1" noChangeAspect="1" noChangeArrowheads="1" noTextEdit="1"/>
          </p:cNvSpPr>
          <p:nvPr>
            <p:ph type="sldImg"/>
          </p:nvPr>
        </p:nvSpPr>
        <p:spPr>
          <a:ln/>
        </p:spPr>
      </p:sp>
      <p:sp>
        <p:nvSpPr>
          <p:cNvPr id="128002" name="Placeholder 3"/>
          <p:cNvSpPr>
            <a:spLocks noGrp="1" noChangeArrowheads="1"/>
          </p:cNvSpPr>
          <p:nvPr>
            <p:ph type="body" idx="1"/>
          </p:nvPr>
        </p:nvSpPr>
        <p:spPr>
          <a:noFill/>
          <a:ln/>
        </p:spPr>
        <p:txBody>
          <a:bodyPr/>
          <a:lstStyle/>
          <a:p>
            <a:endParaRPr lang="en-US">
              <a:latin typeface="Arial" pitchFamily="-123"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pPr>
              <a:defRPr/>
            </a:pPr>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AFDE790B-E406-4A26-BCA7-49B0EAE255D5}"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rot="16200000">
            <a:off x="8593932" y="561181"/>
            <a:ext cx="260350" cy="554037"/>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8C17E7F0-6DD8-4BE2-AFD3-C1E2DA19503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3" name="Rectangle 2"/>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4" name="TextBox 3"/>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E2690997-A31E-4C94-B2CC-A6DDA7FE403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2" name="Rectangle 1"/>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5B4D3B27-1A7C-4C98-8EDF-505145D8597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3989388" y="3370263"/>
            <a:ext cx="220662"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770C5DEF-4506-45F0-904B-E5102C48D3E0}"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327025" y="4632325"/>
            <a:ext cx="220663" cy="369888"/>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667B8D91-BFE6-4009-98B7-97261EBDB045}"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6" name="Rectangle 5"/>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A15171C1-3EDD-4DD6-960D-F60C89FDCCED}"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US"/>
          </a:p>
        </p:txBody>
      </p:sp>
      <p:sp>
        <p:nvSpPr>
          <p:cNvPr id="16" name="Slide Number Placeholder 6"/>
          <p:cNvSpPr>
            <a:spLocks noGrp="1"/>
          </p:cNvSpPr>
          <p:nvPr>
            <p:ph type="sldNum" sz="quarter" idx="18"/>
          </p:nvPr>
        </p:nvSpPr>
        <p:spPr/>
        <p:txBody>
          <a:bodyPr/>
          <a:lstStyle>
            <a:lvl1pPr>
              <a:defRPr/>
            </a:lvl1pPr>
          </a:lstStyle>
          <a:p>
            <a:pPr>
              <a:defRPr/>
            </a:pPr>
            <a:fld id="{3ADD1088-DD6F-4979-BF70-FC5A19A903C4}"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749800" y="3370263"/>
            <a:ext cx="220663"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3AACFEFD-026E-48AD-BA6C-183C6C7850FF}"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4" name="Rectangle 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006B9CD-8938-4E76-BAE0-6C72F3D8BA7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37EAE4-B377-46B0-BED7-C1D749637F0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rot="16200000">
            <a:off x="8593932" y="561181"/>
            <a:ext cx="260350" cy="554037"/>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E23EAEF-55E5-40C5-B403-FCA554B0004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pPr>
              <a:defRPr/>
            </a:pPr>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5B08654-D920-4B81-AFC7-5C6C4A68760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5" name="Rectangle 4"/>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9F431C8-D8F7-49C6-A05A-02FF08D0F6A3}"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TextBox 9"/>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003425" y="3111500"/>
            <a:ext cx="260350" cy="614363"/>
          </a:xfrm>
          <a:prstGeom prst="rect">
            <a:avLst/>
          </a:prstGeom>
          <a:noFill/>
        </p:spPr>
        <p:txBody>
          <a:bodyPr lIns="0" tIns="0" rIns="0" bIns="0">
            <a:spAutoFit/>
          </a:bodyPr>
          <a:lstStyle/>
          <a:p>
            <a:pPr>
              <a:defRPr/>
            </a:pPr>
            <a:r>
              <a:rPr sz="4000" b="1">
                <a:solidFill>
                  <a:schemeClr val="accent1">
                    <a:lumMod val="60000"/>
                    <a:lumOff val="40000"/>
                  </a:schemeClr>
                </a:solidFill>
                <a:latin typeface="Arial" charset="0"/>
                <a:ea typeface="+mn-ea"/>
                <a:cs typeface="+mn-cs"/>
              </a:rPr>
              <a:t>+</a:t>
            </a: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pPr>
              <a:defRPr/>
            </a:pPr>
            <a:fld id="{E484A185-2D01-4116-B442-E2DA51992856}"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5" name="Rectangle 4"/>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C0E202A-3C79-4F09-9517-A3506AA9C16E}"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A74FCEFE-F87D-4FB2-8B3A-79ED10B41EA0}"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47D51D75-74C6-4872-8E92-1E20540C4307}"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AC99CF66-5EF7-4190-B765-2620FA2B61F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5" name="Rectangle 4"/>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AF376BE-46C7-479A-9AC6-614954FF3147}"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0BEE86F0-CCDD-49BA-BED9-D5FFADAEDC9D}"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3" name="Rectangle 2"/>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4" name="TextBox 3"/>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C93A4D3A-347F-4677-8322-3E073D65E4C9}"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2" name="Rectangle 1"/>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B44E90C3-D683-4AFC-8DB0-6028DD90FE64}"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3989388" y="3370263"/>
            <a:ext cx="220662"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9F8C6FDB-C153-449F-9C50-C8825B08B33F}"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327025" y="4632325"/>
            <a:ext cx="220663" cy="369888"/>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8A19810-5C57-482E-B4B5-61B664D89E57}"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6" name="Rectangle 5"/>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CFAE6F01-11FA-4AAF-AEB0-71DCF924B6F5}"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US"/>
          </a:p>
        </p:txBody>
      </p:sp>
      <p:sp>
        <p:nvSpPr>
          <p:cNvPr id="16" name="Slide Number Placeholder 6"/>
          <p:cNvSpPr>
            <a:spLocks noGrp="1"/>
          </p:cNvSpPr>
          <p:nvPr>
            <p:ph type="sldNum" sz="quarter" idx="18"/>
          </p:nvPr>
        </p:nvSpPr>
        <p:spPr/>
        <p:txBody>
          <a:bodyPr/>
          <a:lstStyle>
            <a:lvl1pPr>
              <a:defRPr/>
            </a:lvl1pPr>
          </a:lstStyle>
          <a:p>
            <a:pPr>
              <a:defRPr/>
            </a:pPr>
            <a:fld id="{16ED6A58-0073-43C4-91D6-075BDA055C59}"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749800" y="3370263"/>
            <a:ext cx="220663"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D3C9F2FA-288E-41AD-84D0-B6E58249E42B}"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4" name="Rectangle 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4AFA465-7B87-467E-BC64-2AE70E3EED0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TextBox 9"/>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rot="16200000">
            <a:off x="8593932" y="561181"/>
            <a:ext cx="260350" cy="554037"/>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3832BC97-934A-40C0-9B25-C715946FD360}"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pPr>
              <a:defRPr/>
            </a:pPr>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72FAA4D-18F0-4F0F-B9B7-1E9453CF9A48}"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5" name="Rectangle 4"/>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86C36A7-F2FB-4E8F-A581-58D81F328561}"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TextBox 9"/>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003425" y="3111500"/>
            <a:ext cx="260350" cy="614363"/>
          </a:xfrm>
          <a:prstGeom prst="rect">
            <a:avLst/>
          </a:prstGeom>
          <a:noFill/>
        </p:spPr>
        <p:txBody>
          <a:bodyPr lIns="0" tIns="0" rIns="0" bIns="0">
            <a:spAutoFit/>
          </a:bodyPr>
          <a:lstStyle/>
          <a:p>
            <a:pPr>
              <a:defRPr/>
            </a:pPr>
            <a:r>
              <a:rPr sz="4000" b="1">
                <a:solidFill>
                  <a:schemeClr val="accent1">
                    <a:lumMod val="60000"/>
                    <a:lumOff val="40000"/>
                  </a:schemeClr>
                </a:solidFill>
                <a:latin typeface="Arial" charset="0"/>
                <a:ea typeface="+mn-ea"/>
                <a:cs typeface="+mn-cs"/>
              </a:rPr>
              <a:t>+</a:t>
            </a: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pPr>
              <a:defRPr/>
            </a:pPr>
            <a:fld id="{33B4BD3E-22A7-4AFF-ADD5-9BFF4B504D70}"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5" name="Rectangle 4"/>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DC7947E-EBD3-41CD-A279-15A3477364CC}"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7A8ACC24-41A2-4DC7-A3EA-9255063EB31B}"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0B3ACD23-5C9F-42E0-8273-442A930ADAC4}"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410601F6-7C98-4304-B7BC-1E4E2DB71DB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003425" y="3111500"/>
            <a:ext cx="260350" cy="614363"/>
          </a:xfrm>
          <a:prstGeom prst="rect">
            <a:avLst/>
          </a:prstGeom>
          <a:noFill/>
        </p:spPr>
        <p:txBody>
          <a:bodyPr lIns="0" tIns="0" rIns="0" bIns="0">
            <a:spAutoFit/>
          </a:bodyPr>
          <a:lstStyle/>
          <a:p>
            <a:pPr>
              <a:defRPr/>
            </a:pPr>
            <a:r>
              <a:rPr sz="4000" b="1">
                <a:solidFill>
                  <a:schemeClr val="accent1">
                    <a:lumMod val="60000"/>
                    <a:lumOff val="40000"/>
                  </a:schemeClr>
                </a:solidFill>
                <a:latin typeface="Arial" charset="0"/>
                <a:ea typeface="+mn-ea"/>
                <a:cs typeface="+mn-cs"/>
              </a:rPr>
              <a:t>+</a:t>
            </a: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pPr>
              <a:defRPr/>
            </a:pPr>
            <a:fld id="{20033204-4F34-4AC7-9D04-9FD36A31A099}"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A342CF68-C33E-4129-9C57-29DFBD9689D6}"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3" name="Rectangle 2"/>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4" name="TextBox 3"/>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61ED62A0-F667-480D-842E-D8B7CCF52C21}"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2" name="Rectangle 1"/>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27692DDF-CFD0-48D0-9524-1B7BFFD52F31}"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3989388" y="3370263"/>
            <a:ext cx="220662"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BFD57666-5931-4001-B773-17A3151AAE99}"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327025" y="4632325"/>
            <a:ext cx="220663" cy="369888"/>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CE5AFA7-429C-4EB5-8375-CD4E746C319F}"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6" name="Rectangle 5"/>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A6F0D538-0576-40F9-8CFE-072C6FBC161D}"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US"/>
          </a:p>
        </p:txBody>
      </p:sp>
      <p:sp>
        <p:nvSpPr>
          <p:cNvPr id="16" name="Slide Number Placeholder 6"/>
          <p:cNvSpPr>
            <a:spLocks noGrp="1"/>
          </p:cNvSpPr>
          <p:nvPr>
            <p:ph type="sldNum" sz="quarter" idx="18"/>
          </p:nvPr>
        </p:nvSpPr>
        <p:spPr/>
        <p:txBody>
          <a:bodyPr/>
          <a:lstStyle>
            <a:lvl1pPr>
              <a:defRPr/>
            </a:lvl1pPr>
          </a:lstStyle>
          <a:p>
            <a:pPr>
              <a:defRPr/>
            </a:pPr>
            <a:fld id="{7B5888F5-14C2-4992-B12E-3EE53FF896EE}"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749800" y="3370263"/>
            <a:ext cx="220663"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C256C0BE-F2B9-481D-9F22-4A0A4DE03491}"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4" name="Rectangle 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7657A7E-1B9A-490B-92A5-3869FA26C4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5" name="Rectangle 4"/>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BEAD505E-81D0-4C17-B38E-95A58298E202}"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rot="16200000">
            <a:off x="8593932" y="561181"/>
            <a:ext cx="260350" cy="554037"/>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038CE2B-2A55-4D18-A32B-BB51438E1253}"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pPr>
              <a:defRPr/>
            </a:pPr>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1BFC137-BD8A-48C3-808B-96BC00BB3BC8}"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5" name="Rectangle 4"/>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6BBAC36-B955-4CB8-A9D0-4D319B5B279C}"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TextBox 9"/>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003425" y="3111500"/>
            <a:ext cx="260350" cy="614363"/>
          </a:xfrm>
          <a:prstGeom prst="rect">
            <a:avLst/>
          </a:prstGeom>
          <a:noFill/>
        </p:spPr>
        <p:txBody>
          <a:bodyPr lIns="0" tIns="0" rIns="0" bIns="0">
            <a:spAutoFit/>
          </a:bodyPr>
          <a:lstStyle/>
          <a:p>
            <a:pPr>
              <a:defRPr/>
            </a:pPr>
            <a:r>
              <a:rPr sz="4000" b="1">
                <a:solidFill>
                  <a:schemeClr val="accent1">
                    <a:lumMod val="60000"/>
                    <a:lumOff val="40000"/>
                  </a:schemeClr>
                </a:solidFill>
                <a:latin typeface="Arial" charset="0"/>
                <a:ea typeface="+mn-ea"/>
                <a:cs typeface="+mn-cs"/>
              </a:rPr>
              <a:t>+</a:t>
            </a: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pPr>
              <a:defRPr/>
            </a:pPr>
            <a:fld id="{E3083921-C8F4-43C9-98BB-C2CC879F9477}"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5" name="Rectangle 4"/>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614C769-E142-4CB6-821D-7139BD771029}" type="slidenum">
              <a:rPr lang="en-US"/>
              <a:pPr>
                <a:defRPr/>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E699D729-7592-4B69-B93E-20663AFA713F}" type="slidenum">
              <a:rPr lang="en-US"/>
              <a:pPr>
                <a:defRPr/>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100F611C-A4E9-401A-A729-7B46F91803B8}"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6B30F8AF-7B8B-49A8-AC2C-9D63D2148BD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B83CA8E8-8DD5-459F-8125-F9D691B50927}"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2C7EFE10-D745-4FD3-8FF1-A27D3CE1ECF0}" type="slidenum">
              <a:rPr lang="en-US"/>
              <a:pPr>
                <a:defRPr/>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3" name="Rectangle 2"/>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4" name="TextBox 3"/>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86C34FE1-07E7-4275-BF60-187252221D5B}" type="slidenum">
              <a:rPr lang="en-US"/>
              <a:pPr>
                <a:defRPr/>
              </a:pPr>
              <a:t>‹#›</a:t>
            </a:fld>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2" name="Rectangle 1"/>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EBEE7AD3-EE0D-4997-AE3C-B0EADB102D24}" type="slidenum">
              <a:rPr lang="en-US"/>
              <a:pPr>
                <a:defRPr/>
              </a:pPr>
              <a:t>‹#›</a:t>
            </a:fld>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n-US"/>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3989388" y="3370263"/>
            <a:ext cx="220662"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93FBC850-0BD7-49DD-995D-5826FE1CAA0F}" type="slidenum">
              <a:rPr lang="en-US"/>
              <a:pPr>
                <a:defRPr/>
              </a:pPr>
              <a:t>‹#›</a:t>
            </a:fld>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327025" y="4632325"/>
            <a:ext cx="220663" cy="369888"/>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A6E1F017-6E39-492D-A9D6-EAC944CAA7D6}" type="slidenum">
              <a:rPr lang="en-US"/>
              <a:pPr>
                <a:defRPr/>
              </a:pPr>
              <a:t>‹#›</a:t>
            </a:fld>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6" name="Rectangle 5"/>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17022841-9BD3-4581-8F26-CAA95F4B6083}" type="slidenum">
              <a:rPr lang="en-US"/>
              <a:pPr>
                <a:defRPr/>
              </a:pPr>
              <a:t>‹#›</a:t>
            </a:fld>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US"/>
          </a:p>
        </p:txBody>
      </p:sp>
      <p:sp>
        <p:nvSpPr>
          <p:cNvPr id="16" name="Slide Number Placeholder 6"/>
          <p:cNvSpPr>
            <a:spLocks noGrp="1"/>
          </p:cNvSpPr>
          <p:nvPr>
            <p:ph type="sldNum" sz="quarter" idx="18"/>
          </p:nvPr>
        </p:nvSpPr>
        <p:spPr/>
        <p:txBody>
          <a:bodyPr/>
          <a:lstStyle>
            <a:lvl1pPr>
              <a:defRPr/>
            </a:lvl1pPr>
          </a:lstStyle>
          <a:p>
            <a:pPr>
              <a:defRPr/>
            </a:pPr>
            <a:fld id="{50E011DF-1BC6-43D8-8196-E600B777F97A}" type="slidenum">
              <a:rPr lang="en-US"/>
              <a:pPr>
                <a:defRPr/>
              </a:pPr>
              <a:t>‹#›</a:t>
            </a:fld>
            <a:endParaRPr lang="en-US"/>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749800" y="3370263"/>
            <a:ext cx="220663"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D145BFBF-D482-4463-ABA2-AB30877761AD}" type="slidenum">
              <a:rPr lang="en-US"/>
              <a:pPr>
                <a:defRPr/>
              </a:pPr>
              <a:t>‹#›</a:t>
            </a:fld>
            <a:endParaRPr lang="en-US"/>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4" name="Rectangle 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CD9AADA-600C-44AA-A7F1-D1742E20A3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2881612F-6DB0-4142-B5F8-3909F449DD48}"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rot="16200000">
            <a:off x="8593932" y="561181"/>
            <a:ext cx="260350" cy="554037"/>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FA1CD9F-F3C5-4023-8B23-CB7545B63DE9}" type="slidenum">
              <a:rPr lang="en-US"/>
              <a:pPr>
                <a:defRPr/>
              </a:pPr>
              <a:t>‹#›</a:t>
            </a:fld>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pPr>
              <a:defRPr/>
            </a:pPr>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998A613-6691-44C0-A198-6BB177521378}" type="slidenum">
              <a:rPr lang="en-US"/>
              <a:pPr>
                <a:defRPr/>
              </a:pPr>
              <a:t>‹#›</a:t>
            </a:fld>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Alt.">
    <p:spTree>
      <p:nvGrpSpPr>
        <p:cNvPr id="1" name=""/>
        <p:cNvGrpSpPr/>
        <p:nvPr/>
      </p:nvGrpSpPr>
      <p:grpSpPr>
        <a:xfrm>
          <a:off x="0" y="0"/>
          <a:ext cx="0" cy="0"/>
          <a:chOff x="0" y="0"/>
          <a:chExt cx="0" cy="0"/>
        </a:xfrm>
      </p:grpSpPr>
      <p:sp>
        <p:nvSpPr>
          <p:cNvPr id="5" name="Rectangle 4"/>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A0D27B7-1867-46BA-BE54-A9F77DF19649}" type="slidenum">
              <a:rPr lang="en-US"/>
              <a:pPr>
                <a:defRPr/>
              </a:pPr>
              <a:t>‹#›</a:t>
            </a:fld>
            <a:endParaRPr lang="en-US"/>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TextBox 9"/>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n-US"/>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003425" y="3111500"/>
            <a:ext cx="260350" cy="614363"/>
          </a:xfrm>
          <a:prstGeom prst="rect">
            <a:avLst/>
          </a:prstGeom>
          <a:noFill/>
        </p:spPr>
        <p:txBody>
          <a:bodyPr lIns="0" tIns="0" rIns="0" bIns="0">
            <a:spAutoFit/>
          </a:bodyPr>
          <a:lstStyle/>
          <a:p>
            <a:pPr>
              <a:defRPr/>
            </a:pPr>
            <a:r>
              <a:rPr sz="4000" b="1">
                <a:solidFill>
                  <a:schemeClr val="accent1">
                    <a:lumMod val="60000"/>
                    <a:lumOff val="40000"/>
                  </a:schemeClr>
                </a:solidFill>
                <a:latin typeface="Arial" charset="0"/>
                <a:ea typeface="+mn-ea"/>
                <a:cs typeface="+mn-cs"/>
              </a:rPr>
              <a:t>+</a:t>
            </a: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pPr>
              <a:defRPr/>
            </a:pPr>
            <a:fld id="{DEB690B4-C9B4-4D33-91A2-92F551A5E636}" type="slidenum">
              <a:rPr lang="en-US"/>
              <a:pPr>
                <a:defRPr/>
              </a:pPr>
              <a:t>‹#›</a:t>
            </a:fld>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wo Content">
    <p:spTree>
      <p:nvGrpSpPr>
        <p:cNvPr id="1" name=""/>
        <p:cNvGrpSpPr/>
        <p:nvPr/>
      </p:nvGrpSpPr>
      <p:grpSpPr>
        <a:xfrm>
          <a:off x="0" y="0"/>
          <a:ext cx="0" cy="0"/>
          <a:chOff x="0" y="0"/>
          <a:chExt cx="0" cy="0"/>
        </a:xfrm>
      </p:grpSpPr>
      <p:sp>
        <p:nvSpPr>
          <p:cNvPr id="5" name="Rectangle 4"/>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48029EF-DF85-420A-85E7-F0CEF35552F0}" type="slidenum">
              <a:rPr lang="en-US"/>
              <a:pPr>
                <a:defRPr/>
              </a:pPr>
              <a:t>‹#›</a:t>
            </a:fld>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mparison">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193224EA-7A16-4FC9-9E8B-0A13C2006ED9}" type="slidenum">
              <a:rPr lang="en-US"/>
              <a:pPr>
                <a:defRPr/>
              </a:pPr>
              <a:t>‹#›</a:t>
            </a:fld>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00A6616A-22AE-4253-90BD-508BDF8081BD}" type="slidenum">
              <a:rPr lang="en-US"/>
              <a:pPr>
                <a:defRPr/>
              </a:pPr>
              <a:t>‹#›</a:t>
            </a:fld>
            <a:endParaRPr lang="en-US"/>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33E522A5-8506-4E78-B77B-B6BEA662004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6"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9C580A72-8EEC-42DC-B1FA-6445BE4944A8}"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7"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6E6D9323-6698-4FC9-B4F4-C2E605446820}" type="slidenum">
              <a:rPr lang="en-US"/>
              <a:pPr>
                <a:defRPr/>
              </a:pPr>
              <a:t>‹#›</a:t>
            </a:fld>
            <a:endParaRPr lang="en-US"/>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Only">
    <p:spTree>
      <p:nvGrpSpPr>
        <p:cNvPr id="1" name=""/>
        <p:cNvGrpSpPr/>
        <p:nvPr/>
      </p:nvGrpSpPr>
      <p:grpSpPr>
        <a:xfrm>
          <a:off x="0" y="0"/>
          <a:ext cx="0" cy="0"/>
          <a:chOff x="0" y="0"/>
          <a:chExt cx="0" cy="0"/>
        </a:xfrm>
      </p:grpSpPr>
      <p:sp>
        <p:nvSpPr>
          <p:cNvPr id="3" name="Rectangle 2"/>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4" name="TextBox 3"/>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A9366EC0-3F82-4831-88E5-F35E0FC3EC49}" type="slidenum">
              <a:rPr lang="en-US"/>
              <a:pPr>
                <a:defRPr/>
              </a:pPr>
              <a:t>‹#›</a:t>
            </a:fld>
            <a:endParaRPr lang="en-U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lank">
    <p:spTree>
      <p:nvGrpSpPr>
        <p:cNvPr id="1" name=""/>
        <p:cNvGrpSpPr/>
        <p:nvPr/>
      </p:nvGrpSpPr>
      <p:grpSpPr>
        <a:xfrm>
          <a:off x="0" y="0"/>
          <a:ext cx="0" cy="0"/>
          <a:chOff x="0" y="0"/>
          <a:chExt cx="0" cy="0"/>
        </a:xfrm>
      </p:grpSpPr>
      <p:sp>
        <p:nvSpPr>
          <p:cNvPr id="2" name="Rectangle 1"/>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635AE876-92E1-4BB9-B1A1-8CE22FAD70F8}" type="slidenum">
              <a:rPr lang="en-US"/>
              <a:pPr>
                <a:defRPr/>
              </a:pPr>
              <a:t>‹#›</a:t>
            </a:fld>
            <a:endParaRPr 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n-US"/>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TextBox 5"/>
          <p:cNvSpPr txBox="1"/>
          <p:nvPr/>
        </p:nvSpPr>
        <p:spPr>
          <a:xfrm>
            <a:off x="3989388" y="3370263"/>
            <a:ext cx="220662"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17DD639E-CDBF-4302-8768-ED105198C39D}" type="slidenum">
              <a:rPr lang="en-US"/>
              <a:pPr>
                <a:defRPr/>
              </a:pPr>
              <a:t>‹#›</a:t>
            </a:fld>
            <a:endParaRPr lang="en-US"/>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6" name="Rectangle 5"/>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327025" y="4632325"/>
            <a:ext cx="220663" cy="369888"/>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AC544D6B-EEB7-415E-BC88-1B6AEC9617E8}" type="slidenum">
              <a:rPr lang="en-US"/>
              <a:pPr>
                <a:defRPr/>
              </a:pPr>
              <a:t>‹#›</a:t>
            </a:fld>
            <a:endParaRPr lang="en-US"/>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6" name="Rectangle 5"/>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7" name="TextBox 6"/>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CF5F7196-B72E-4BE1-B9AB-8A4BEE9662A5}" type="slidenum">
              <a:rPr lang="en-US"/>
              <a:pPr>
                <a:defRPr/>
              </a:pPr>
              <a:t>‹#›</a:t>
            </a:fld>
            <a:endParaRPr lang="en-US"/>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25450" y="174625"/>
            <a:ext cx="412750" cy="831850"/>
          </a:xfrm>
          <a:prstGeom prst="rect">
            <a:avLst/>
          </a:prstGeom>
          <a:noFill/>
        </p:spPr>
        <p:txBody>
          <a:bodyPr lIns="0" tIns="0" rIns="0" bIns="0">
            <a:spAutoFit/>
          </a:bodyPr>
          <a:lstStyle/>
          <a:p>
            <a:pPr>
              <a:defRPr/>
            </a:pPr>
            <a:r>
              <a:rPr sz="5400" b="1">
                <a:solidFill>
                  <a:schemeClr val="accent1">
                    <a:lumMod val="60000"/>
                    <a:lumOff val="40000"/>
                  </a:schemeClr>
                </a:solidFill>
                <a:latin typeface="Arial" charset="0"/>
                <a:ea typeface="+mn-ea"/>
                <a:cs typeface="+mn-cs"/>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US"/>
          </a:p>
        </p:txBody>
      </p:sp>
      <p:sp>
        <p:nvSpPr>
          <p:cNvPr id="16" name="Slide Number Placeholder 6"/>
          <p:cNvSpPr>
            <a:spLocks noGrp="1"/>
          </p:cNvSpPr>
          <p:nvPr>
            <p:ph type="sldNum" sz="quarter" idx="18"/>
          </p:nvPr>
        </p:nvSpPr>
        <p:spPr/>
        <p:txBody>
          <a:bodyPr/>
          <a:lstStyle>
            <a:lvl1pPr>
              <a:defRPr/>
            </a:lvl1pPr>
          </a:lstStyle>
          <a:p>
            <a:pPr>
              <a:defRPr/>
            </a:pPr>
            <a:fld id="{141FFE9D-C6C3-4A0E-94CE-5EDFD8172798}" type="slidenum">
              <a:rPr lang="en-US"/>
              <a:pPr>
                <a:defRPr/>
              </a:pPr>
              <a:t>‹#›</a:t>
            </a:fld>
            <a:endParaRPr lang="en-US"/>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8" name="TextBox 7"/>
          <p:cNvSpPr txBox="1"/>
          <p:nvPr/>
        </p:nvSpPr>
        <p:spPr>
          <a:xfrm>
            <a:off x="4749800" y="3370263"/>
            <a:ext cx="220663" cy="369887"/>
          </a:xfrm>
          <a:prstGeom prst="rect">
            <a:avLst/>
          </a:prstGeom>
          <a:noFill/>
        </p:spPr>
        <p:txBody>
          <a:bodyPr lIns="0" tIns="0" rIns="0" bIns="0">
            <a:spAutoFit/>
          </a:bodyPr>
          <a:lstStyle/>
          <a:p>
            <a:pPr>
              <a:defRPr/>
            </a:pPr>
            <a:r>
              <a:rPr b="1">
                <a:solidFill>
                  <a:schemeClr val="accent1">
                    <a:lumMod val="60000"/>
                    <a:lumOff val="40000"/>
                  </a:schemeClr>
                </a:solidFill>
                <a:latin typeface="Arial" charset="0"/>
                <a:ea typeface="+mn-ea"/>
                <a:cs typeface="+mn-cs"/>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5A08A534-6610-4A55-877E-6057A7AD2F15}" type="slidenum">
              <a:rPr lang="en-US"/>
              <a:pPr>
                <a:defRPr/>
              </a:pPr>
              <a:t>‹#›</a:t>
            </a:fld>
            <a:endParaRPr lang="en-US"/>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Vertical Text">
    <p:spTree>
      <p:nvGrpSpPr>
        <p:cNvPr id="1" name=""/>
        <p:cNvGrpSpPr/>
        <p:nvPr/>
      </p:nvGrpSpPr>
      <p:grpSpPr>
        <a:xfrm>
          <a:off x="0" y="0"/>
          <a:ext cx="0" cy="0"/>
          <a:chOff x="0" y="0"/>
          <a:chExt cx="0" cy="0"/>
        </a:xfrm>
      </p:grpSpPr>
      <p:sp>
        <p:nvSpPr>
          <p:cNvPr id="4" name="Rectangle 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sz="1800"/>
          </a:p>
        </p:txBody>
      </p:sp>
      <p:sp>
        <p:nvSpPr>
          <p:cNvPr id="5" name="TextBox 4"/>
          <p:cNvSpPr txBox="1"/>
          <p:nvPr/>
        </p:nvSpPr>
        <p:spPr>
          <a:xfrm>
            <a:off x="223838" y="228600"/>
            <a:ext cx="260350" cy="554038"/>
          </a:xfrm>
          <a:prstGeom prst="rect">
            <a:avLst/>
          </a:prstGeom>
          <a:noFill/>
        </p:spPr>
        <p:txBody>
          <a:bodyPr lIns="0" tIns="0" rIns="0" bIns="0">
            <a:spAutoFit/>
          </a:bodyPr>
          <a:lstStyle/>
          <a:p>
            <a:pPr>
              <a:defRPr/>
            </a:pPr>
            <a:r>
              <a:rPr sz="3600" b="1">
                <a:solidFill>
                  <a:schemeClr val="accent1">
                    <a:lumMod val="60000"/>
                    <a:lumOff val="40000"/>
                  </a:schemeClr>
                </a:solidFill>
                <a:latin typeface="Arial" charset="0"/>
                <a:ea typeface="+mn-ea"/>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9F011CAE-4FFE-4252-AADE-6C3F2ED921E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_rels/slideMaster2.xml.rels><?xml version="1.0" encoding="UTF-8" standalone="yes"?>
<Relationships xmlns="http://schemas.openxmlformats.org/package/2006/relationships"><Relationship Id="rId14" Type="http://schemas.openxmlformats.org/officeDocument/2006/relationships/slideLayout" Target="../slideLayouts/slideLayout34.xml"/><Relationship Id="rId20" Type="http://schemas.openxmlformats.org/officeDocument/2006/relationships/slideLayout" Target="../slideLayouts/slideLayout40.xml"/><Relationship Id="rId4" Type="http://schemas.openxmlformats.org/officeDocument/2006/relationships/slideLayout" Target="../slideLayouts/slideLayout24.xml"/><Relationship Id="rId21" Type="http://schemas.openxmlformats.org/officeDocument/2006/relationships/theme" Target="../theme/theme2.xml"/><Relationship Id="rId7" Type="http://schemas.openxmlformats.org/officeDocument/2006/relationships/slideLayout" Target="../slideLayouts/slideLayout27.xml"/><Relationship Id="rId11" Type="http://schemas.openxmlformats.org/officeDocument/2006/relationships/slideLayout" Target="../slideLayouts/slideLayout31.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6" Type="http://schemas.openxmlformats.org/officeDocument/2006/relationships/slideLayout" Target="../slideLayouts/slideLayout36.xml"/><Relationship Id="rId8" Type="http://schemas.openxmlformats.org/officeDocument/2006/relationships/slideLayout" Target="../slideLayouts/slideLayout28.xml"/><Relationship Id="rId13" Type="http://schemas.openxmlformats.org/officeDocument/2006/relationships/slideLayout" Target="../slideLayouts/slideLayout33.xml"/><Relationship Id="rId10" Type="http://schemas.openxmlformats.org/officeDocument/2006/relationships/slideLayout" Target="../slideLayouts/slideLayout30.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19" Type="http://schemas.openxmlformats.org/officeDocument/2006/relationships/slideLayout" Target="../slideLayouts/slideLayout39.xml"/><Relationship Id="rId2" Type="http://schemas.openxmlformats.org/officeDocument/2006/relationships/slideLayout" Target="../slideLayouts/slideLayout22.xml"/><Relationship Id="rId9" Type="http://schemas.openxmlformats.org/officeDocument/2006/relationships/slideLayout" Target="../slideLayouts/slideLayout29.xml"/><Relationship Id="rId3" Type="http://schemas.openxmlformats.org/officeDocument/2006/relationships/slideLayout" Target="../slideLayouts/slideLayout23.xml"/><Relationship Id="rId18" Type="http://schemas.openxmlformats.org/officeDocument/2006/relationships/slideLayout" Target="../slideLayouts/slideLayout38.xml"/></Relationships>
</file>

<file path=ppt/slideMasters/_rels/slideMaster3.xml.rels><?xml version="1.0" encoding="UTF-8" standalone="yes"?>
<Relationships xmlns="http://schemas.openxmlformats.org/package/2006/relationships"><Relationship Id="rId14" Type="http://schemas.openxmlformats.org/officeDocument/2006/relationships/slideLayout" Target="../slideLayouts/slideLayout54.xml"/><Relationship Id="rId20" Type="http://schemas.openxmlformats.org/officeDocument/2006/relationships/slideLayout" Target="../slideLayouts/slideLayout60.xml"/><Relationship Id="rId4" Type="http://schemas.openxmlformats.org/officeDocument/2006/relationships/slideLayout" Target="../slideLayouts/slideLayout44.xml"/><Relationship Id="rId21" Type="http://schemas.openxmlformats.org/officeDocument/2006/relationships/theme" Target="../theme/theme3.xml"/><Relationship Id="rId7" Type="http://schemas.openxmlformats.org/officeDocument/2006/relationships/slideLayout" Target="../slideLayouts/slideLayout47.xml"/><Relationship Id="rId11" Type="http://schemas.openxmlformats.org/officeDocument/2006/relationships/slideLayout" Target="../slideLayouts/slideLayout51.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6" Type="http://schemas.openxmlformats.org/officeDocument/2006/relationships/slideLayout" Target="../slideLayouts/slideLayout56.xml"/><Relationship Id="rId8" Type="http://schemas.openxmlformats.org/officeDocument/2006/relationships/slideLayout" Target="../slideLayouts/slideLayout48.xml"/><Relationship Id="rId13" Type="http://schemas.openxmlformats.org/officeDocument/2006/relationships/slideLayout" Target="../slideLayouts/slideLayout53.xml"/><Relationship Id="rId10" Type="http://schemas.openxmlformats.org/officeDocument/2006/relationships/slideLayout" Target="../slideLayouts/slideLayout50.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2" Type="http://schemas.openxmlformats.org/officeDocument/2006/relationships/slideLayout" Target="../slideLayouts/slideLayout52.xml"/><Relationship Id="rId17" Type="http://schemas.openxmlformats.org/officeDocument/2006/relationships/slideLayout" Target="../slideLayouts/slideLayout57.xml"/><Relationship Id="rId19" Type="http://schemas.openxmlformats.org/officeDocument/2006/relationships/slideLayout" Target="../slideLayouts/slideLayout59.xml"/><Relationship Id="rId2" Type="http://schemas.openxmlformats.org/officeDocument/2006/relationships/slideLayout" Target="../slideLayouts/slideLayout42.xml"/><Relationship Id="rId9" Type="http://schemas.openxmlformats.org/officeDocument/2006/relationships/slideLayout" Target="../slideLayouts/slideLayout49.xml"/><Relationship Id="rId3" Type="http://schemas.openxmlformats.org/officeDocument/2006/relationships/slideLayout" Target="../slideLayouts/slideLayout43.xml"/><Relationship Id="rId18" Type="http://schemas.openxmlformats.org/officeDocument/2006/relationships/slideLayout" Target="../slideLayouts/slideLayout58.xml"/></Relationships>
</file>

<file path=ppt/slideMasters/_rels/slideMaster4.xml.rels><?xml version="1.0" encoding="UTF-8" standalone="yes"?>
<Relationships xmlns="http://schemas.openxmlformats.org/package/2006/relationships"><Relationship Id="rId14" Type="http://schemas.openxmlformats.org/officeDocument/2006/relationships/slideLayout" Target="../slideLayouts/slideLayout74.xml"/><Relationship Id="rId20" Type="http://schemas.openxmlformats.org/officeDocument/2006/relationships/slideLayout" Target="../slideLayouts/slideLayout80.xml"/><Relationship Id="rId4" Type="http://schemas.openxmlformats.org/officeDocument/2006/relationships/slideLayout" Target="../slideLayouts/slideLayout64.xml"/><Relationship Id="rId21" Type="http://schemas.openxmlformats.org/officeDocument/2006/relationships/theme" Target="../theme/theme4.xml"/><Relationship Id="rId7" Type="http://schemas.openxmlformats.org/officeDocument/2006/relationships/slideLayout" Target="../slideLayouts/slideLayout67.xml"/><Relationship Id="rId11" Type="http://schemas.openxmlformats.org/officeDocument/2006/relationships/slideLayout" Target="../slideLayouts/slideLayout71.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6" Type="http://schemas.openxmlformats.org/officeDocument/2006/relationships/slideLayout" Target="../slideLayouts/slideLayout76.xml"/><Relationship Id="rId8" Type="http://schemas.openxmlformats.org/officeDocument/2006/relationships/slideLayout" Target="../slideLayouts/slideLayout68.xml"/><Relationship Id="rId13" Type="http://schemas.openxmlformats.org/officeDocument/2006/relationships/slideLayout" Target="../slideLayouts/slideLayout73.xml"/><Relationship Id="rId10" Type="http://schemas.openxmlformats.org/officeDocument/2006/relationships/slideLayout" Target="../slideLayouts/slideLayout70.xml"/><Relationship Id="rId5" Type="http://schemas.openxmlformats.org/officeDocument/2006/relationships/slideLayout" Target="../slideLayouts/slideLayout65.xml"/><Relationship Id="rId15" Type="http://schemas.openxmlformats.org/officeDocument/2006/relationships/slideLayout" Target="../slideLayouts/slideLayout75.xml"/><Relationship Id="rId12" Type="http://schemas.openxmlformats.org/officeDocument/2006/relationships/slideLayout" Target="../slideLayouts/slideLayout72.xml"/><Relationship Id="rId17" Type="http://schemas.openxmlformats.org/officeDocument/2006/relationships/slideLayout" Target="../slideLayouts/slideLayout77.xml"/><Relationship Id="rId19" Type="http://schemas.openxmlformats.org/officeDocument/2006/relationships/slideLayout" Target="../slideLayouts/slideLayout79.xml"/><Relationship Id="rId2" Type="http://schemas.openxmlformats.org/officeDocument/2006/relationships/slideLayout" Target="../slideLayouts/slideLayout62.xml"/><Relationship Id="rId9" Type="http://schemas.openxmlformats.org/officeDocument/2006/relationships/slideLayout" Target="../slideLayouts/slideLayout69.xml"/><Relationship Id="rId3" Type="http://schemas.openxmlformats.org/officeDocument/2006/relationships/slideLayout" Target="../slideLayouts/slideLayout63.xml"/><Relationship Id="rId18" Type="http://schemas.openxmlformats.org/officeDocument/2006/relationships/slideLayout" Target="../slideLayouts/slideLayout78.xml"/></Relationships>
</file>

<file path=ppt/slideMasters/_rels/slideMaster5.xml.rels><?xml version="1.0" encoding="UTF-8" standalone="yes"?>
<Relationships xmlns="http://schemas.openxmlformats.org/package/2006/relationships"><Relationship Id="rId14" Type="http://schemas.openxmlformats.org/officeDocument/2006/relationships/slideLayout" Target="../slideLayouts/slideLayout94.xml"/><Relationship Id="rId20" Type="http://schemas.openxmlformats.org/officeDocument/2006/relationships/slideLayout" Target="../slideLayouts/slideLayout100.xml"/><Relationship Id="rId4" Type="http://schemas.openxmlformats.org/officeDocument/2006/relationships/slideLayout" Target="../slideLayouts/slideLayout84.xml"/><Relationship Id="rId21" Type="http://schemas.openxmlformats.org/officeDocument/2006/relationships/theme" Target="../theme/theme5.xml"/><Relationship Id="rId7" Type="http://schemas.openxmlformats.org/officeDocument/2006/relationships/slideLayout" Target="../slideLayouts/slideLayout87.xml"/><Relationship Id="rId11" Type="http://schemas.openxmlformats.org/officeDocument/2006/relationships/slideLayout" Target="../slideLayouts/slideLayout91.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6" Type="http://schemas.openxmlformats.org/officeDocument/2006/relationships/slideLayout" Target="../slideLayouts/slideLayout96.xml"/><Relationship Id="rId8" Type="http://schemas.openxmlformats.org/officeDocument/2006/relationships/slideLayout" Target="../slideLayouts/slideLayout88.xml"/><Relationship Id="rId13" Type="http://schemas.openxmlformats.org/officeDocument/2006/relationships/slideLayout" Target="../slideLayouts/slideLayout93.xml"/><Relationship Id="rId10" Type="http://schemas.openxmlformats.org/officeDocument/2006/relationships/slideLayout" Target="../slideLayouts/slideLayout90.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2" Type="http://schemas.openxmlformats.org/officeDocument/2006/relationships/slideLayout" Target="../slideLayouts/slideLayout92.xml"/><Relationship Id="rId17" Type="http://schemas.openxmlformats.org/officeDocument/2006/relationships/slideLayout" Target="../slideLayouts/slideLayout97.xml"/><Relationship Id="rId19" Type="http://schemas.openxmlformats.org/officeDocument/2006/relationships/slideLayout" Target="../slideLayouts/slideLayout99.xml"/><Relationship Id="rId2" Type="http://schemas.openxmlformats.org/officeDocument/2006/relationships/slideLayout" Target="../slideLayouts/slideLayout82.xml"/><Relationship Id="rId9" Type="http://schemas.openxmlformats.org/officeDocument/2006/relationships/slideLayout" Target="../slideLayouts/slideLayout89.xml"/><Relationship Id="rId3" Type="http://schemas.openxmlformats.org/officeDocument/2006/relationships/slideLayout" Target="../slideLayouts/slideLayout83.xml"/><Relationship Id="rId18"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8475" y="19812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latin typeface="Arial" charset="0"/>
                <a:ea typeface="+mn-ea"/>
                <a:cs typeface="+mn-cs"/>
              </a:defRPr>
            </a:lvl1pPr>
          </a:lstStyle>
          <a:p>
            <a:pPr>
              <a:defRPr/>
            </a:pPr>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a:defRPr sz="1400">
                <a:solidFill>
                  <a:schemeClr val="bg1"/>
                </a:solidFill>
                <a:latin typeface="Arial" charset="0"/>
                <a:ea typeface="+mn-ea"/>
                <a:cs typeface="+mn-cs"/>
              </a:defRPr>
            </a:lvl1pPr>
          </a:lstStyle>
          <a:p>
            <a:pPr>
              <a:defRPr/>
            </a:pPr>
            <a:fld id="{E75328C4-CC6F-4DB4-B6B8-3863A146F7D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 id="2147484029" r:id="rId15"/>
    <p:sldLayoutId id="2147484030" r:id="rId16"/>
    <p:sldLayoutId id="2147484031" r:id="rId17"/>
    <p:sldLayoutId id="2147484032" r:id="rId18"/>
    <p:sldLayoutId id="2147484033" r:id="rId19"/>
    <p:sldLayoutId id="2147484034" r:id="rId20"/>
  </p:sldLayoutIdLst>
  <p:txStyles>
    <p:titleStyle>
      <a:lvl1pPr algn="l" rtl="0" eaLnBrk="0" fontAlgn="base" hangingPunct="0">
        <a:spcBef>
          <a:spcPct val="0"/>
        </a:spcBef>
        <a:spcAft>
          <a:spcPct val="0"/>
        </a:spcAft>
        <a:defRPr sz="3600" kern="1200">
          <a:solidFill>
            <a:schemeClr val="accent1"/>
          </a:solidFill>
          <a:latin typeface="+mj-lt"/>
          <a:ea typeface="ＭＳ Ｐゴシック" pitchFamily="-123" charset="-128"/>
          <a:cs typeface="ＭＳ Ｐゴシック" pitchFamily="-123" charset="-128"/>
        </a:defRPr>
      </a:lvl1pPr>
      <a:lvl2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2pPr>
      <a:lvl3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3pPr>
      <a:lvl4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4pPr>
      <a:lvl5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5pPr>
      <a:lvl6pPr marL="4572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6pPr>
      <a:lvl7pPr marL="9144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7pPr>
      <a:lvl8pPr marL="13716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8pPr>
      <a:lvl9pPr marL="18288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9pPr>
    </p:titleStyle>
    <p:bodyStyle>
      <a:lvl1pPr marL="228600" indent="-228600" algn="l" rtl="0" eaLnBrk="0" fontAlgn="base" hangingPunct="0">
        <a:spcBef>
          <a:spcPts val="2000"/>
        </a:spcBef>
        <a:spcAft>
          <a:spcPct val="0"/>
        </a:spcAft>
        <a:buClr>
          <a:schemeClr val="accent1"/>
        </a:buClr>
        <a:buSzPct val="75000"/>
        <a:buFont typeface="Wingdings" pitchFamily="-123" charset="2"/>
        <a:buChar char="n"/>
        <a:defRPr sz="2000" kern="1200">
          <a:solidFill>
            <a:srgbClr val="595959"/>
          </a:solidFill>
          <a:latin typeface="+mn-lt"/>
          <a:ea typeface="ＭＳ Ｐゴシック" pitchFamily="-123" charset="-128"/>
          <a:cs typeface="ＭＳ Ｐゴシック" pitchFamily="-123" charset="-128"/>
        </a:defRPr>
      </a:lvl1pPr>
      <a:lvl2pPr marL="4572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2pPr>
      <a:lvl3pPr marL="6858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3pPr>
      <a:lvl4pPr marL="9144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4pPr>
      <a:lvl5pPr marL="11430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530" name="Title Placeholder 1"/>
          <p:cNvSpPr>
            <a:spLocks noGrp="1"/>
          </p:cNvSpPr>
          <p:nvPr>
            <p:ph type="title"/>
          </p:nvPr>
        </p:nvSpPr>
        <p:spPr bwMode="auto">
          <a:xfrm>
            <a:off x="498475" y="4841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22531" name="Text Placeholder 2"/>
          <p:cNvSpPr>
            <a:spLocks noGrp="1"/>
          </p:cNvSpPr>
          <p:nvPr>
            <p:ph type="body" idx="1"/>
          </p:nvPr>
        </p:nvSpPr>
        <p:spPr bwMode="auto">
          <a:xfrm>
            <a:off x="498475" y="19812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latin typeface="Arial" charset="0"/>
                <a:ea typeface="+mn-ea"/>
                <a:cs typeface="+mn-cs"/>
              </a:defRPr>
            </a:lvl1pPr>
          </a:lstStyle>
          <a:p>
            <a:pPr>
              <a:defRPr/>
            </a:pPr>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a:defRPr sz="1400">
                <a:solidFill>
                  <a:schemeClr val="bg1"/>
                </a:solidFill>
                <a:latin typeface="Arial" charset="0"/>
                <a:ea typeface="+mn-ea"/>
                <a:cs typeface="+mn-cs"/>
              </a:defRPr>
            </a:lvl1pPr>
          </a:lstStyle>
          <a:p>
            <a:pPr>
              <a:defRPr/>
            </a:pPr>
            <a:fld id="{B37FDC58-D2A7-4104-B64E-D212C5F1741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 id="2147484046" r:id="rId12"/>
    <p:sldLayoutId id="2147484047" r:id="rId13"/>
    <p:sldLayoutId id="2147484048" r:id="rId14"/>
    <p:sldLayoutId id="2147484049" r:id="rId15"/>
    <p:sldLayoutId id="2147484050" r:id="rId16"/>
    <p:sldLayoutId id="2147484051" r:id="rId17"/>
    <p:sldLayoutId id="2147484052" r:id="rId18"/>
    <p:sldLayoutId id="2147484053" r:id="rId19"/>
    <p:sldLayoutId id="2147484054" r:id="rId20"/>
  </p:sldLayoutIdLst>
  <p:txStyles>
    <p:titleStyle>
      <a:lvl1pPr algn="l" rtl="0" eaLnBrk="0" fontAlgn="base" hangingPunct="0">
        <a:spcBef>
          <a:spcPct val="0"/>
        </a:spcBef>
        <a:spcAft>
          <a:spcPct val="0"/>
        </a:spcAft>
        <a:defRPr sz="3600" kern="1200">
          <a:solidFill>
            <a:schemeClr val="accent1"/>
          </a:solidFill>
          <a:latin typeface="+mj-lt"/>
          <a:ea typeface="ＭＳ Ｐゴシック" pitchFamily="-123" charset="-128"/>
          <a:cs typeface="ＭＳ Ｐゴシック" pitchFamily="-123" charset="-128"/>
        </a:defRPr>
      </a:lvl1pPr>
      <a:lvl2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2pPr>
      <a:lvl3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3pPr>
      <a:lvl4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4pPr>
      <a:lvl5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5pPr>
      <a:lvl6pPr marL="4572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6pPr>
      <a:lvl7pPr marL="9144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7pPr>
      <a:lvl8pPr marL="13716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8pPr>
      <a:lvl9pPr marL="18288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9pPr>
    </p:titleStyle>
    <p:bodyStyle>
      <a:lvl1pPr marL="228600" indent="-228600" algn="l" rtl="0" eaLnBrk="0" fontAlgn="base" hangingPunct="0">
        <a:spcBef>
          <a:spcPts val="2000"/>
        </a:spcBef>
        <a:spcAft>
          <a:spcPct val="0"/>
        </a:spcAft>
        <a:buClr>
          <a:schemeClr val="accent1"/>
        </a:buClr>
        <a:buSzPct val="75000"/>
        <a:buFont typeface="Wingdings" pitchFamily="-123" charset="2"/>
        <a:buChar char="n"/>
        <a:defRPr sz="2000" kern="1200">
          <a:solidFill>
            <a:srgbClr val="595959"/>
          </a:solidFill>
          <a:latin typeface="+mn-lt"/>
          <a:ea typeface="ＭＳ Ｐゴシック" pitchFamily="-123" charset="-128"/>
          <a:cs typeface="ＭＳ Ｐゴシック" pitchFamily="-123" charset="-128"/>
        </a:defRPr>
      </a:lvl1pPr>
      <a:lvl2pPr marL="4572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2pPr>
      <a:lvl3pPr marL="6858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3pPr>
      <a:lvl4pPr marL="9144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4pPr>
      <a:lvl5pPr marL="11430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44034" name="Title Placeholder 1"/>
          <p:cNvSpPr>
            <a:spLocks noGrp="1"/>
          </p:cNvSpPr>
          <p:nvPr>
            <p:ph type="title"/>
          </p:nvPr>
        </p:nvSpPr>
        <p:spPr bwMode="auto">
          <a:xfrm>
            <a:off x="498475" y="4841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44035" name="Text Placeholder 2"/>
          <p:cNvSpPr>
            <a:spLocks noGrp="1"/>
          </p:cNvSpPr>
          <p:nvPr>
            <p:ph type="body" idx="1"/>
          </p:nvPr>
        </p:nvSpPr>
        <p:spPr bwMode="auto">
          <a:xfrm>
            <a:off x="498475" y="19812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latin typeface="Arial" charset="0"/>
                <a:ea typeface="+mn-ea"/>
                <a:cs typeface="+mn-cs"/>
              </a:defRPr>
            </a:lvl1pPr>
          </a:lstStyle>
          <a:p>
            <a:pPr>
              <a:defRPr/>
            </a:pPr>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a:defRPr sz="1400">
                <a:solidFill>
                  <a:schemeClr val="bg1"/>
                </a:solidFill>
                <a:latin typeface="Arial" charset="0"/>
                <a:ea typeface="+mn-ea"/>
                <a:cs typeface="+mn-cs"/>
              </a:defRPr>
            </a:lvl1pPr>
          </a:lstStyle>
          <a:p>
            <a:pPr>
              <a:defRPr/>
            </a:pPr>
            <a:fld id="{A2B5FDEF-76DC-4239-9817-8FD65DC85B4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 id="2147484066" r:id="rId12"/>
    <p:sldLayoutId id="2147484067" r:id="rId13"/>
    <p:sldLayoutId id="2147484068" r:id="rId14"/>
    <p:sldLayoutId id="2147484069" r:id="rId15"/>
    <p:sldLayoutId id="2147484070" r:id="rId16"/>
    <p:sldLayoutId id="2147484071" r:id="rId17"/>
    <p:sldLayoutId id="2147484072" r:id="rId18"/>
    <p:sldLayoutId id="2147484073" r:id="rId19"/>
    <p:sldLayoutId id="2147484074" r:id="rId20"/>
  </p:sldLayoutIdLst>
  <p:txStyles>
    <p:titleStyle>
      <a:lvl1pPr algn="l" rtl="0" eaLnBrk="0" fontAlgn="base" hangingPunct="0">
        <a:spcBef>
          <a:spcPct val="0"/>
        </a:spcBef>
        <a:spcAft>
          <a:spcPct val="0"/>
        </a:spcAft>
        <a:defRPr sz="3600" kern="1200">
          <a:solidFill>
            <a:schemeClr val="accent1"/>
          </a:solidFill>
          <a:latin typeface="+mj-lt"/>
          <a:ea typeface="ＭＳ Ｐゴシック" pitchFamily="-123" charset="-128"/>
          <a:cs typeface="ＭＳ Ｐゴシック" pitchFamily="-123" charset="-128"/>
        </a:defRPr>
      </a:lvl1pPr>
      <a:lvl2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2pPr>
      <a:lvl3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3pPr>
      <a:lvl4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4pPr>
      <a:lvl5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5pPr>
      <a:lvl6pPr marL="4572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6pPr>
      <a:lvl7pPr marL="9144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7pPr>
      <a:lvl8pPr marL="13716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8pPr>
      <a:lvl9pPr marL="18288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9pPr>
    </p:titleStyle>
    <p:bodyStyle>
      <a:lvl1pPr marL="228600" indent="-228600" algn="l" rtl="0" eaLnBrk="0" fontAlgn="base" hangingPunct="0">
        <a:spcBef>
          <a:spcPts val="2000"/>
        </a:spcBef>
        <a:spcAft>
          <a:spcPct val="0"/>
        </a:spcAft>
        <a:buClr>
          <a:schemeClr val="accent1"/>
        </a:buClr>
        <a:buSzPct val="75000"/>
        <a:buFont typeface="Wingdings" pitchFamily="-123" charset="2"/>
        <a:buChar char="n"/>
        <a:defRPr sz="2000" kern="1200">
          <a:solidFill>
            <a:srgbClr val="595959"/>
          </a:solidFill>
          <a:latin typeface="+mn-lt"/>
          <a:ea typeface="ＭＳ Ｐゴシック" pitchFamily="-123" charset="-128"/>
          <a:cs typeface="ＭＳ Ｐゴシック" pitchFamily="-123" charset="-128"/>
        </a:defRPr>
      </a:lvl1pPr>
      <a:lvl2pPr marL="4572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2pPr>
      <a:lvl3pPr marL="6858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3pPr>
      <a:lvl4pPr marL="9144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4pPr>
      <a:lvl5pPr marL="11430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65538" name="Title Placeholder 1"/>
          <p:cNvSpPr>
            <a:spLocks noGrp="1"/>
          </p:cNvSpPr>
          <p:nvPr>
            <p:ph type="title"/>
          </p:nvPr>
        </p:nvSpPr>
        <p:spPr bwMode="auto">
          <a:xfrm>
            <a:off x="498475" y="4841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65539" name="Text Placeholder 2"/>
          <p:cNvSpPr>
            <a:spLocks noGrp="1"/>
          </p:cNvSpPr>
          <p:nvPr>
            <p:ph type="body" idx="1"/>
          </p:nvPr>
        </p:nvSpPr>
        <p:spPr bwMode="auto">
          <a:xfrm>
            <a:off x="498475" y="19812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latin typeface="Arial" charset="0"/>
                <a:ea typeface="+mn-ea"/>
                <a:cs typeface="+mn-cs"/>
              </a:defRPr>
            </a:lvl1pPr>
          </a:lstStyle>
          <a:p>
            <a:pPr>
              <a:defRPr/>
            </a:pPr>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a:defRPr sz="1400">
                <a:solidFill>
                  <a:schemeClr val="bg1"/>
                </a:solidFill>
                <a:latin typeface="Arial" charset="0"/>
                <a:ea typeface="+mn-ea"/>
                <a:cs typeface="+mn-cs"/>
              </a:defRPr>
            </a:lvl1pPr>
          </a:lstStyle>
          <a:p>
            <a:pPr>
              <a:defRPr/>
            </a:pPr>
            <a:fld id="{1CE126EE-DE2B-42E4-8833-C606FFE5A35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 id="2147484087" r:id="rId13"/>
    <p:sldLayoutId id="2147484088" r:id="rId14"/>
    <p:sldLayoutId id="2147484089" r:id="rId15"/>
    <p:sldLayoutId id="2147484090" r:id="rId16"/>
    <p:sldLayoutId id="2147484091" r:id="rId17"/>
    <p:sldLayoutId id="2147484092" r:id="rId18"/>
    <p:sldLayoutId id="2147484093" r:id="rId19"/>
    <p:sldLayoutId id="2147484094" r:id="rId20"/>
  </p:sldLayoutIdLst>
  <p:txStyles>
    <p:titleStyle>
      <a:lvl1pPr algn="l" rtl="0" eaLnBrk="0" fontAlgn="base" hangingPunct="0">
        <a:spcBef>
          <a:spcPct val="0"/>
        </a:spcBef>
        <a:spcAft>
          <a:spcPct val="0"/>
        </a:spcAft>
        <a:defRPr sz="3600" kern="1200">
          <a:solidFill>
            <a:schemeClr val="accent1"/>
          </a:solidFill>
          <a:latin typeface="+mj-lt"/>
          <a:ea typeface="ＭＳ Ｐゴシック" pitchFamily="-123" charset="-128"/>
          <a:cs typeface="ＭＳ Ｐゴシック" pitchFamily="-123" charset="-128"/>
        </a:defRPr>
      </a:lvl1pPr>
      <a:lvl2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2pPr>
      <a:lvl3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3pPr>
      <a:lvl4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4pPr>
      <a:lvl5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5pPr>
      <a:lvl6pPr marL="4572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6pPr>
      <a:lvl7pPr marL="9144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7pPr>
      <a:lvl8pPr marL="13716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8pPr>
      <a:lvl9pPr marL="18288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9pPr>
    </p:titleStyle>
    <p:bodyStyle>
      <a:lvl1pPr marL="228600" indent="-228600" algn="l" rtl="0" eaLnBrk="0" fontAlgn="base" hangingPunct="0">
        <a:spcBef>
          <a:spcPts val="2000"/>
        </a:spcBef>
        <a:spcAft>
          <a:spcPct val="0"/>
        </a:spcAft>
        <a:buClr>
          <a:schemeClr val="accent1"/>
        </a:buClr>
        <a:buSzPct val="75000"/>
        <a:buFont typeface="Wingdings" pitchFamily="-123" charset="2"/>
        <a:buChar char="n"/>
        <a:defRPr sz="2000" kern="1200">
          <a:solidFill>
            <a:srgbClr val="595959"/>
          </a:solidFill>
          <a:latin typeface="+mn-lt"/>
          <a:ea typeface="ＭＳ Ｐゴシック" pitchFamily="-123" charset="-128"/>
          <a:cs typeface="ＭＳ Ｐゴシック" pitchFamily="-123" charset="-128"/>
        </a:defRPr>
      </a:lvl1pPr>
      <a:lvl2pPr marL="4572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2pPr>
      <a:lvl3pPr marL="6858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3pPr>
      <a:lvl4pPr marL="9144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4pPr>
      <a:lvl5pPr marL="11430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87042" name="Title Placeholder 1"/>
          <p:cNvSpPr>
            <a:spLocks noGrp="1"/>
          </p:cNvSpPr>
          <p:nvPr>
            <p:ph type="title"/>
          </p:nvPr>
        </p:nvSpPr>
        <p:spPr bwMode="auto">
          <a:xfrm>
            <a:off x="498475" y="4841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87043" name="Text Placeholder 2"/>
          <p:cNvSpPr>
            <a:spLocks noGrp="1"/>
          </p:cNvSpPr>
          <p:nvPr>
            <p:ph type="body" idx="1"/>
          </p:nvPr>
        </p:nvSpPr>
        <p:spPr bwMode="auto">
          <a:xfrm>
            <a:off x="498475" y="19812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latin typeface="Arial" charset="0"/>
                <a:ea typeface="+mn-ea"/>
                <a:cs typeface="+mn-cs"/>
              </a:defRPr>
            </a:lvl1pPr>
          </a:lstStyle>
          <a:p>
            <a:pPr>
              <a:defRPr/>
            </a:pPr>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a:defRPr sz="1400">
                <a:solidFill>
                  <a:schemeClr val="bg1"/>
                </a:solidFill>
                <a:latin typeface="Arial" charset="0"/>
                <a:ea typeface="+mn-ea"/>
                <a:cs typeface="+mn-cs"/>
              </a:defRPr>
            </a:lvl1pPr>
          </a:lstStyle>
          <a:p>
            <a:pPr>
              <a:defRPr/>
            </a:pPr>
            <a:fld id="{F90ED49F-BAA1-4969-9EEB-1111116FA81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95" r:id="rId1"/>
    <p:sldLayoutId id="2147484096" r:id="rId2"/>
    <p:sldLayoutId id="2147484097" r:id="rId3"/>
    <p:sldLayoutId id="2147484098" r:id="rId4"/>
    <p:sldLayoutId id="2147484099" r:id="rId5"/>
    <p:sldLayoutId id="2147484100" r:id="rId6"/>
    <p:sldLayoutId id="2147484101" r:id="rId7"/>
    <p:sldLayoutId id="2147484102" r:id="rId8"/>
    <p:sldLayoutId id="2147484103" r:id="rId9"/>
    <p:sldLayoutId id="2147484104" r:id="rId10"/>
    <p:sldLayoutId id="2147484105" r:id="rId11"/>
    <p:sldLayoutId id="2147484106" r:id="rId12"/>
    <p:sldLayoutId id="2147484107" r:id="rId13"/>
    <p:sldLayoutId id="2147484108" r:id="rId14"/>
    <p:sldLayoutId id="2147484109" r:id="rId15"/>
    <p:sldLayoutId id="2147484110" r:id="rId16"/>
    <p:sldLayoutId id="2147484111" r:id="rId17"/>
    <p:sldLayoutId id="2147484112" r:id="rId18"/>
    <p:sldLayoutId id="2147484113" r:id="rId19"/>
    <p:sldLayoutId id="2147484114" r:id="rId20"/>
  </p:sldLayoutIdLst>
  <p:txStyles>
    <p:titleStyle>
      <a:lvl1pPr algn="l" rtl="0" eaLnBrk="0" fontAlgn="base" hangingPunct="0">
        <a:spcBef>
          <a:spcPct val="0"/>
        </a:spcBef>
        <a:spcAft>
          <a:spcPct val="0"/>
        </a:spcAft>
        <a:defRPr sz="3600" kern="1200">
          <a:solidFill>
            <a:schemeClr val="accent1"/>
          </a:solidFill>
          <a:latin typeface="+mj-lt"/>
          <a:ea typeface="ＭＳ Ｐゴシック" pitchFamily="-123" charset="-128"/>
          <a:cs typeface="ＭＳ Ｐゴシック" pitchFamily="-123" charset="-128"/>
        </a:defRPr>
      </a:lvl1pPr>
      <a:lvl2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2pPr>
      <a:lvl3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3pPr>
      <a:lvl4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4pPr>
      <a:lvl5pPr algn="l" rtl="0" eaLnBrk="0" fontAlgn="base" hangingPunct="0">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5pPr>
      <a:lvl6pPr marL="4572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6pPr>
      <a:lvl7pPr marL="9144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7pPr>
      <a:lvl8pPr marL="13716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8pPr>
      <a:lvl9pPr marL="1828800" algn="l" rtl="0" fontAlgn="base">
        <a:spcBef>
          <a:spcPct val="0"/>
        </a:spcBef>
        <a:spcAft>
          <a:spcPct val="0"/>
        </a:spcAft>
        <a:defRPr sz="3600">
          <a:solidFill>
            <a:schemeClr val="accent1"/>
          </a:solidFill>
          <a:latin typeface="Rockwell" pitchFamily="-123" charset="0"/>
          <a:ea typeface="ＭＳ Ｐゴシック" pitchFamily="-123" charset="-128"/>
          <a:cs typeface="ＭＳ Ｐゴシック" pitchFamily="-123" charset="-128"/>
        </a:defRPr>
      </a:lvl9pPr>
    </p:titleStyle>
    <p:bodyStyle>
      <a:lvl1pPr marL="228600" indent="-228600" algn="l" rtl="0" eaLnBrk="0" fontAlgn="base" hangingPunct="0">
        <a:spcBef>
          <a:spcPts val="2000"/>
        </a:spcBef>
        <a:spcAft>
          <a:spcPct val="0"/>
        </a:spcAft>
        <a:buClr>
          <a:schemeClr val="accent1"/>
        </a:buClr>
        <a:buSzPct val="75000"/>
        <a:buFont typeface="Wingdings" pitchFamily="-123" charset="2"/>
        <a:buChar char="n"/>
        <a:defRPr sz="2000" kern="1200">
          <a:solidFill>
            <a:srgbClr val="595959"/>
          </a:solidFill>
          <a:latin typeface="+mn-lt"/>
          <a:ea typeface="ＭＳ Ｐゴシック" pitchFamily="-123" charset="-128"/>
          <a:cs typeface="ＭＳ Ｐゴシック" pitchFamily="-123" charset="-128"/>
        </a:defRPr>
      </a:lvl1pPr>
      <a:lvl2pPr marL="4572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2pPr>
      <a:lvl3pPr marL="6858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3pPr>
      <a:lvl4pPr marL="914400" indent="-228600" algn="l" rtl="0" eaLnBrk="0" fontAlgn="base" hangingPunct="0">
        <a:spcBef>
          <a:spcPts val="600"/>
        </a:spcBef>
        <a:spcAft>
          <a:spcPct val="0"/>
        </a:spcAft>
        <a:buClr>
          <a:srgbClr val="B870B8"/>
        </a:buClr>
        <a:buSzPct val="75000"/>
        <a:buFont typeface="Wingdings" pitchFamily="-123" charset="2"/>
        <a:buChar char="n"/>
        <a:defRPr kern="1200">
          <a:solidFill>
            <a:srgbClr val="595959"/>
          </a:solidFill>
          <a:latin typeface="+mn-lt"/>
          <a:ea typeface="ＭＳ Ｐゴシック" pitchFamily="-123" charset="-128"/>
          <a:cs typeface="+mn-cs"/>
        </a:defRPr>
      </a:lvl4pPr>
      <a:lvl5pPr marL="1143000" indent="-228600" algn="l" rtl="0" eaLnBrk="0" fontAlgn="base" hangingPunct="0">
        <a:spcBef>
          <a:spcPts val="600"/>
        </a:spcBef>
        <a:spcAft>
          <a:spcPct val="0"/>
        </a:spcAft>
        <a:buClr>
          <a:schemeClr val="accent1"/>
        </a:buClr>
        <a:buSzPct val="75000"/>
        <a:buFont typeface="Wingdings" pitchFamily="-123" charset="2"/>
        <a:buChar char="n"/>
        <a:defRPr kern="1200">
          <a:solidFill>
            <a:srgbClr val="595959"/>
          </a:solidFill>
          <a:latin typeface="+mn-lt"/>
          <a:ea typeface="ＭＳ Ｐゴシック" pitchFamily="-123"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593" name="Rectangle 2"/>
          <p:cNvSpPr>
            <a:spLocks noGrp="1" noChangeArrowheads="1"/>
          </p:cNvSpPr>
          <p:nvPr>
            <p:ph type="ctrTitle"/>
          </p:nvPr>
        </p:nvSpPr>
        <p:spPr>
          <a:xfrm>
            <a:off x="533400" y="762000"/>
            <a:ext cx="4038600" cy="933450"/>
          </a:xfrm>
        </p:spPr>
        <p:txBody>
          <a:bodyPr/>
          <a:lstStyle/>
          <a:p>
            <a:pPr eaLnBrk="1" hangingPunct="1">
              <a:lnSpc>
                <a:spcPct val="90000"/>
              </a:lnSpc>
            </a:pPr>
            <a:r>
              <a:rPr lang="en-US">
                <a:solidFill>
                  <a:schemeClr val="bg1"/>
                </a:solidFill>
              </a:rPr>
              <a:t>High Incidence Condition Presentation:</a:t>
            </a:r>
            <a:r>
              <a:rPr lang="en-US" sz="3600">
                <a:solidFill>
                  <a:schemeClr val="bg1"/>
                </a:solidFill>
              </a:rPr>
              <a:t> </a:t>
            </a:r>
            <a:br>
              <a:rPr lang="en-US" sz="3600">
                <a:solidFill>
                  <a:schemeClr val="bg1"/>
                </a:solidFill>
              </a:rPr>
            </a:br>
            <a:r>
              <a:rPr lang="en-US" sz="3600">
                <a:solidFill>
                  <a:schemeClr val="bg1"/>
                </a:solidFill>
              </a:rPr>
              <a:t/>
            </a:r>
            <a:br>
              <a:rPr lang="en-US" sz="3600">
                <a:solidFill>
                  <a:schemeClr val="bg1"/>
                </a:solidFill>
              </a:rPr>
            </a:br>
            <a:r>
              <a:rPr lang="en-US">
                <a:solidFill>
                  <a:schemeClr val="bg1"/>
                </a:solidFill>
              </a:rPr>
              <a:t>Autism Spectrum Disorders</a:t>
            </a:r>
            <a:endParaRPr lang="en-US" sz="3600">
              <a:solidFill>
                <a:schemeClr val="bg1"/>
              </a:solidFill>
            </a:endParaRPr>
          </a:p>
        </p:txBody>
      </p:sp>
      <p:sp>
        <p:nvSpPr>
          <p:cNvPr id="125955" name="Rectangle 3"/>
          <p:cNvSpPr>
            <a:spLocks noGrp="1" noChangeArrowheads="1"/>
          </p:cNvSpPr>
          <p:nvPr>
            <p:ph type="subTitle" idx="1"/>
          </p:nvPr>
        </p:nvSpPr>
        <p:spPr>
          <a:xfrm>
            <a:off x="304800" y="4724400"/>
            <a:ext cx="8534400" cy="1587500"/>
          </a:xfrm>
        </p:spPr>
        <p:txBody>
          <a:bodyPr rtlCol="0"/>
          <a:lstStyle/>
          <a:p>
            <a:pPr algn="ctr" eaLnBrk="1" fontAlgn="auto" hangingPunct="1">
              <a:spcAft>
                <a:spcPts val="0"/>
              </a:spcAft>
              <a:buFont typeface="Wingdings" pitchFamily="2" charset="2"/>
              <a:buNone/>
              <a:defRPr/>
            </a:pPr>
            <a:r>
              <a:rPr lang="en-US" dirty="0">
                <a:ea typeface="+mn-ea"/>
                <a:cs typeface="+mn-cs"/>
              </a:rPr>
              <a:t>Training School Psychologists to be Experts in Evidence Based Practices for Tertiary Students with Serious Emotional Disturbance/Behavior Disorders </a:t>
            </a:r>
          </a:p>
          <a:p>
            <a:pPr algn="ctr" eaLnBrk="1" fontAlgn="auto" hangingPunct="1">
              <a:spcAft>
                <a:spcPts val="0"/>
              </a:spcAft>
              <a:buFont typeface="Wingdings" pitchFamily="2" charset="2"/>
              <a:buNone/>
              <a:defRPr/>
            </a:pPr>
            <a:endParaRPr lang="en-US" dirty="0">
              <a:ea typeface="+mn-ea"/>
              <a:cs typeface="+mn-cs"/>
            </a:endParaRPr>
          </a:p>
          <a:p>
            <a:pPr algn="ctr" eaLnBrk="1" fontAlgn="auto" hangingPunct="1">
              <a:spcAft>
                <a:spcPts val="0"/>
              </a:spcAft>
              <a:buFont typeface="Wingdings" pitchFamily="2" charset="2"/>
              <a:buNone/>
              <a:defRPr/>
            </a:pPr>
            <a:r>
              <a:rPr lang="en-US" i="1" dirty="0">
                <a:ea typeface="+mn-ea"/>
                <a:cs typeface="+mn-cs"/>
              </a:rPr>
              <a:t>US Office of Education 84.325K</a:t>
            </a:r>
          </a:p>
          <a:p>
            <a:pPr algn="ctr" eaLnBrk="1" fontAlgn="auto" hangingPunct="1">
              <a:spcAft>
                <a:spcPts val="0"/>
              </a:spcAft>
              <a:buFont typeface="Wingdings" pitchFamily="2" charset="2"/>
              <a:buNone/>
              <a:defRPr/>
            </a:pPr>
            <a:endParaRPr lang="en-US" i="1" dirty="0">
              <a:ea typeface="+mn-ea"/>
              <a:cs typeface="+mn-cs"/>
            </a:endParaRPr>
          </a:p>
          <a:p>
            <a:pPr algn="ctr" eaLnBrk="1" fontAlgn="auto" hangingPunct="1">
              <a:spcAft>
                <a:spcPts val="0"/>
              </a:spcAft>
              <a:buFont typeface="Wingdings" pitchFamily="2" charset="2"/>
              <a:buNone/>
              <a:defRPr/>
            </a:pPr>
            <a:r>
              <a:rPr lang="en-US" dirty="0">
                <a:ea typeface="+mn-ea"/>
                <a:cs typeface="+mn-cs"/>
              </a:rPr>
              <a:t>H325K080308</a:t>
            </a:r>
          </a:p>
          <a:p>
            <a:pPr algn="ctr" eaLnBrk="1" fontAlgn="auto" hangingPunct="1">
              <a:spcAft>
                <a:spcPts val="0"/>
              </a:spcAft>
              <a:buFont typeface="Wingdings" pitchFamily="2" charset="2"/>
              <a:buNone/>
              <a:defRPr/>
            </a:pPr>
            <a:endParaRPr lang="en-US" dirty="0">
              <a:ea typeface="+mn-ea"/>
              <a:cs typeface="+mn-cs"/>
            </a:endParaRPr>
          </a:p>
          <a:p>
            <a:pPr algn="ctr" eaLnBrk="1" fontAlgn="auto" hangingPunct="1">
              <a:spcAft>
                <a:spcPts val="0"/>
              </a:spcAft>
              <a:buFont typeface="Wingdings" charset="2"/>
              <a:buNone/>
              <a:defRPr/>
            </a:pPr>
            <a:endParaRPr lang="en-US" dirty="0">
              <a:ea typeface="+mn-ea"/>
              <a:cs typeface="+mn-cs"/>
            </a:endParaRPr>
          </a:p>
          <a:p>
            <a:pPr eaLnBrk="1" fontAlgn="auto" hangingPunct="1">
              <a:spcAft>
                <a:spcPts val="0"/>
              </a:spcAft>
              <a:buFont typeface="Wingdings" pitchFamily="2" charset="2"/>
              <a:buNone/>
              <a:defRPr/>
            </a:pPr>
            <a:endParaRPr lang="en-US" dirty="0">
              <a:ea typeface="+mn-ea"/>
              <a:cs typeface="+mn-cs"/>
            </a:endParaRPr>
          </a:p>
        </p:txBody>
      </p:sp>
      <p:sp>
        <p:nvSpPr>
          <p:cNvPr id="110595" name="Rectangle 3"/>
          <p:cNvSpPr>
            <a:spLocks noChangeArrowheads="1"/>
          </p:cNvSpPr>
          <p:nvPr/>
        </p:nvSpPr>
        <p:spPr bwMode="auto">
          <a:xfrm>
            <a:off x="6553200" y="2613025"/>
            <a:ext cx="2590800" cy="1314450"/>
          </a:xfrm>
          <a:prstGeom prst="rect">
            <a:avLst/>
          </a:prstGeom>
          <a:noFill/>
          <a:ln w="9525">
            <a:noFill/>
            <a:miter lim="800000"/>
            <a:headEnd/>
            <a:tailEnd/>
          </a:ln>
        </p:spPr>
        <p:txBody>
          <a:bodyPr anchor="ctr">
            <a:prstTxWarp prst="textNoShape">
              <a:avLst/>
            </a:prstTxWarp>
            <a:spAutoFit/>
          </a:bodyPr>
          <a:lstStyle/>
          <a:p>
            <a:pPr algn="ctr"/>
            <a:r>
              <a:rPr lang="en-US" sz="1600">
                <a:solidFill>
                  <a:schemeClr val="bg1"/>
                </a:solidFill>
                <a:latin typeface="Rockwell" pitchFamily="-123" charset="0"/>
              </a:rPr>
              <a:t>Presented by </a:t>
            </a:r>
          </a:p>
          <a:p>
            <a:pPr algn="ctr"/>
            <a:r>
              <a:rPr lang="en-US" sz="1600">
                <a:solidFill>
                  <a:schemeClr val="bg1"/>
                </a:solidFill>
                <a:latin typeface="Rockwell" pitchFamily="-123" charset="0"/>
              </a:rPr>
              <a:t>Benjamin J. Springer </a:t>
            </a:r>
          </a:p>
          <a:p>
            <a:pPr algn="ctr"/>
            <a:r>
              <a:rPr lang="en-US" sz="1600">
                <a:solidFill>
                  <a:schemeClr val="bg1"/>
                </a:solidFill>
                <a:latin typeface="Rockwell" pitchFamily="-123" charset="0"/>
              </a:rPr>
              <a:t> </a:t>
            </a:r>
          </a:p>
          <a:p>
            <a:pPr algn="ctr"/>
            <a:r>
              <a:rPr lang="en-US" sz="1600">
                <a:solidFill>
                  <a:schemeClr val="bg1"/>
                </a:solidFill>
                <a:latin typeface="Rockwell" pitchFamily="-123" charset="0"/>
              </a:rPr>
              <a:t>University of Utah</a:t>
            </a:r>
          </a:p>
          <a:p>
            <a:pPr algn="ctr"/>
            <a:r>
              <a:rPr lang="en-US" sz="1600">
                <a:solidFill>
                  <a:schemeClr val="bg1"/>
                </a:solidFill>
                <a:latin typeface="Rockwell" pitchFamily="-123" charset="0"/>
              </a:rPr>
              <a:t>April 08, 2009</a:t>
            </a:r>
            <a:endParaRPr lang="en-US" sz="1800">
              <a:solidFill>
                <a:schemeClr val="bg1"/>
              </a:solidFill>
              <a:latin typeface="Rockwell" pitchFamily="-123"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4929" name="Rectangle 2"/>
          <p:cNvSpPr>
            <a:spLocks noGrp="1"/>
          </p:cNvSpPr>
          <p:nvPr>
            <p:ph type="title" idx="4294967295"/>
          </p:nvPr>
        </p:nvSpPr>
        <p:spPr/>
        <p:txBody>
          <a:bodyPr/>
          <a:lstStyle/>
          <a:p>
            <a:r>
              <a:rPr lang="en-US"/>
              <a:t>Brain Studies</a:t>
            </a:r>
          </a:p>
        </p:txBody>
      </p:sp>
      <p:sp>
        <p:nvSpPr>
          <p:cNvPr id="124930" name="Rectangle 3"/>
          <p:cNvSpPr>
            <a:spLocks noGrp="1"/>
          </p:cNvSpPr>
          <p:nvPr>
            <p:ph type="body" idx="4294967295"/>
          </p:nvPr>
        </p:nvSpPr>
        <p:spPr/>
        <p:txBody>
          <a:bodyPr/>
          <a:lstStyle/>
          <a:p>
            <a:r>
              <a:rPr lang="en-US"/>
              <a:t>No clear pathology at a gross level</a:t>
            </a:r>
          </a:p>
          <a:p>
            <a:r>
              <a:rPr lang="en-US"/>
              <a:t>A possible pattern: Rapid early head growth, with abnormally slowed growth later on (Courchesne, 2001, 2003).</a:t>
            </a:r>
          </a:p>
          <a:p>
            <a:r>
              <a:rPr lang="en-US"/>
              <a:t>Location of more subtle pathology may be important</a:t>
            </a:r>
          </a:p>
          <a:p>
            <a:pPr lvl="3"/>
            <a:r>
              <a:rPr lang="en-US"/>
              <a:t>Temporal lobe, limbic system (tubers or other neuron abnormalities in these regions associated with autism, in other regions not associated, (Weidenheim et al., 2001; Bolton et al., 2002).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6977" name="Rectangle 2"/>
          <p:cNvSpPr>
            <a:spLocks noGrp="1"/>
          </p:cNvSpPr>
          <p:nvPr>
            <p:ph type="title" idx="4294967295"/>
          </p:nvPr>
        </p:nvSpPr>
        <p:spPr/>
        <p:txBody>
          <a:bodyPr/>
          <a:lstStyle/>
          <a:p>
            <a:r>
              <a:rPr lang="en-US"/>
              <a:t>Psychiatric Comorbidity</a:t>
            </a:r>
          </a:p>
        </p:txBody>
      </p:sp>
      <p:sp>
        <p:nvSpPr>
          <p:cNvPr id="126978" name="Rectangle 3"/>
          <p:cNvSpPr>
            <a:spLocks noGrp="1"/>
          </p:cNvSpPr>
          <p:nvPr>
            <p:ph type="body" idx="4294967295"/>
          </p:nvPr>
        </p:nvSpPr>
        <p:spPr/>
        <p:txBody>
          <a:bodyPr/>
          <a:lstStyle/>
          <a:p>
            <a:r>
              <a:rPr lang="en-US"/>
              <a:t>Core ASD symptoms may be exacerbated by comorbid disorders.</a:t>
            </a:r>
          </a:p>
          <a:p>
            <a:r>
              <a:rPr lang="en-US"/>
              <a:t>ADHD, Affective Disorders, are the most common.</a:t>
            </a:r>
          </a:p>
          <a:p>
            <a:r>
              <a:rPr lang="en-US"/>
              <a:t>Ghaziuddin et al., 1998 found that 23 of 35 individuals with ASD (65%) had symptoms of another psychiatric disorder.</a:t>
            </a:r>
          </a:p>
          <a:p>
            <a:r>
              <a:rPr lang="en-US"/>
              <a:t>Adolescents with mild ASD are particularly at-risk for anxiety and /or depression.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9025" name="Rectangle 2"/>
          <p:cNvSpPr>
            <a:spLocks noGrp="1"/>
          </p:cNvSpPr>
          <p:nvPr>
            <p:ph type="title" idx="4294967295"/>
          </p:nvPr>
        </p:nvSpPr>
        <p:spPr/>
        <p:txBody>
          <a:bodyPr/>
          <a:lstStyle/>
          <a:p>
            <a:r>
              <a:rPr lang="en-US"/>
              <a:t>Evidence Based Assessment </a:t>
            </a:r>
          </a:p>
        </p:txBody>
      </p:sp>
      <p:sp>
        <p:nvSpPr>
          <p:cNvPr id="129026" name="Rectangle 3"/>
          <p:cNvSpPr>
            <a:spLocks noGrp="1"/>
          </p:cNvSpPr>
          <p:nvPr>
            <p:ph type="body" idx="4294967295"/>
          </p:nvPr>
        </p:nvSpPr>
        <p:spPr/>
        <p:txBody>
          <a:bodyPr/>
          <a:lstStyle/>
          <a:p>
            <a:r>
              <a:rPr lang="en-US"/>
              <a:t>“Gold Standard” Measures</a:t>
            </a:r>
          </a:p>
          <a:p>
            <a:pPr lvl="3"/>
            <a:r>
              <a:rPr lang="en-US" b="1"/>
              <a:t>Autism Diagnostic Interview-Revised, (ADI-R),</a:t>
            </a:r>
            <a:r>
              <a:rPr lang="en-US"/>
              <a:t> Western Psychological Services: Provides standardized developmental history.</a:t>
            </a:r>
          </a:p>
          <a:p>
            <a:pPr lvl="4">
              <a:buFont typeface="Wingdings" pitchFamily="-123" charset="2"/>
              <a:buNone/>
            </a:pPr>
            <a:r>
              <a:rPr lang="en-US"/>
              <a:t>		-</a:t>
            </a:r>
            <a:r>
              <a:rPr lang="en-US" b="1"/>
              <a:t>Excellent Diagnostic Validity</a:t>
            </a:r>
            <a:endParaRPr lang="en-US"/>
          </a:p>
          <a:p>
            <a:pPr lvl="3"/>
            <a:r>
              <a:rPr lang="en-US" b="1"/>
              <a:t>Autism Diagnostic Observation Schedule (ADOS),</a:t>
            </a:r>
            <a:r>
              <a:rPr lang="en-US"/>
              <a:t> Western Psychological Services: Catherine Lord, Ph.D.</a:t>
            </a:r>
          </a:p>
          <a:p>
            <a:pPr lvl="4">
              <a:buFont typeface="Wingdings" pitchFamily="-123" charset="2"/>
              <a:buNone/>
            </a:pPr>
            <a:r>
              <a:rPr lang="en-US"/>
              <a:t> 		(1)Instrument used for direct child observation</a:t>
            </a:r>
          </a:p>
          <a:p>
            <a:pPr lvl="4">
              <a:buFont typeface="Wingdings" pitchFamily="-123" charset="2"/>
              <a:buNone/>
            </a:pPr>
            <a:r>
              <a:rPr lang="en-US"/>
              <a:t>		(2)Assesses same areas as ADI-R</a:t>
            </a:r>
          </a:p>
          <a:p>
            <a:pPr lvl="4">
              <a:buFont typeface="Wingdings" pitchFamily="-123" charset="2"/>
              <a:buNone/>
            </a:pPr>
            <a:r>
              <a:rPr lang="en-US"/>
              <a:t>		(3)Corresponds to DSM-IV</a:t>
            </a:r>
          </a:p>
          <a:p>
            <a:pPr lvl="4">
              <a:buFont typeface="Wingdings" pitchFamily="-123" charset="2"/>
              <a:buNone/>
            </a:pPr>
            <a:r>
              <a:rPr lang="en-US"/>
              <a:t>		(4)Presses for behaviors critical to diagnosis</a:t>
            </a:r>
          </a:p>
          <a:p>
            <a:pPr lvl="4">
              <a:buFont typeface="Wingdings" pitchFamily="-123" charset="2"/>
              <a:buNone/>
            </a:pPr>
            <a:r>
              <a:rPr lang="en-US"/>
              <a:t>		-</a:t>
            </a:r>
            <a:r>
              <a:rPr lang="en-US" b="1"/>
              <a:t>Excellent Diagnostic Validity</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1073" name="Rectangle 2"/>
          <p:cNvSpPr>
            <a:spLocks noGrp="1"/>
          </p:cNvSpPr>
          <p:nvPr>
            <p:ph type="title" idx="4294967295"/>
          </p:nvPr>
        </p:nvSpPr>
        <p:spPr/>
        <p:txBody>
          <a:bodyPr/>
          <a:lstStyle/>
          <a:p>
            <a:r>
              <a:rPr lang="en-US"/>
              <a:t>Evidence Based Assessment </a:t>
            </a:r>
            <a:r>
              <a:rPr lang="en-US" sz="2000"/>
              <a:t>(cont’d)</a:t>
            </a:r>
            <a:endParaRPr lang="en-US"/>
          </a:p>
        </p:txBody>
      </p:sp>
      <p:sp>
        <p:nvSpPr>
          <p:cNvPr id="131074" name="Rectangle 3"/>
          <p:cNvSpPr>
            <a:spLocks noGrp="1"/>
          </p:cNvSpPr>
          <p:nvPr>
            <p:ph type="body" idx="4294967295"/>
          </p:nvPr>
        </p:nvSpPr>
        <p:spPr/>
        <p:txBody>
          <a:bodyPr/>
          <a:lstStyle/>
          <a:p>
            <a:r>
              <a:rPr lang="en-US" sz="1800"/>
              <a:t>Autism Checklists/Rating Scales</a:t>
            </a:r>
          </a:p>
          <a:p>
            <a:r>
              <a:rPr lang="en-US" sz="1800"/>
              <a:t>Make sure the measure is appropriate for the child’s cognitive level. </a:t>
            </a:r>
          </a:p>
          <a:p>
            <a:pPr lvl="2"/>
            <a:r>
              <a:rPr lang="en-US" sz="1600"/>
              <a:t>Autism Behavior Checklist (ABC) Krug et al., 1980</a:t>
            </a:r>
          </a:p>
          <a:p>
            <a:pPr lvl="2"/>
            <a:r>
              <a:rPr lang="en-US" sz="1600"/>
              <a:t>Childhood Autism Rating Scale (CARS)</a:t>
            </a:r>
          </a:p>
          <a:p>
            <a:pPr lvl="2"/>
            <a:r>
              <a:rPr lang="en-US" sz="1600"/>
              <a:t>Gilliam Autism Rating Scale, second edition (GARS-2)</a:t>
            </a:r>
          </a:p>
          <a:p>
            <a:pPr lvl="2"/>
            <a:r>
              <a:rPr lang="en-US" sz="1600"/>
              <a:t>Gilliam Asperger’s Disorder Scale(GADS)</a:t>
            </a:r>
          </a:p>
          <a:p>
            <a:pPr lvl="2"/>
            <a:r>
              <a:rPr lang="en-US" sz="1600"/>
              <a:t>Asperger Syndrome Diagnostic Scale (ASDS)</a:t>
            </a:r>
          </a:p>
          <a:p>
            <a:pPr lvl="2"/>
            <a:r>
              <a:rPr lang="en-US" sz="1600"/>
              <a:t>Australian Scale for Asperger’s Syndrome (Garnett &amp; Attwood, 1994)</a:t>
            </a:r>
          </a:p>
          <a:p>
            <a:pPr lvl="2"/>
            <a:r>
              <a:rPr lang="en-US" sz="1600"/>
              <a:t>Social Communication Questionnaire (Western Psychological Services)</a:t>
            </a:r>
          </a:p>
          <a:p>
            <a:pPr lvl="2">
              <a:buFont typeface="Wingdings" pitchFamily="-123" charset="2"/>
              <a:buNone/>
            </a:pPr>
            <a:endParaRPr lang="en-US" sz="16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21" name="Rectangle 2"/>
          <p:cNvSpPr>
            <a:spLocks noGrp="1"/>
          </p:cNvSpPr>
          <p:nvPr>
            <p:ph type="title" idx="4294967295"/>
          </p:nvPr>
        </p:nvSpPr>
        <p:spPr/>
        <p:txBody>
          <a:bodyPr/>
          <a:lstStyle/>
          <a:p>
            <a:r>
              <a:rPr lang="en-US"/>
              <a:t>Evidence Based Treatment of ASD</a:t>
            </a:r>
          </a:p>
        </p:txBody>
      </p:sp>
      <p:sp>
        <p:nvSpPr>
          <p:cNvPr id="133122" name="Rectangle 3"/>
          <p:cNvSpPr>
            <a:spLocks noGrp="1"/>
          </p:cNvSpPr>
          <p:nvPr>
            <p:ph type="body" idx="4294967295"/>
          </p:nvPr>
        </p:nvSpPr>
        <p:spPr>
          <a:xfrm>
            <a:off x="498475" y="1447800"/>
            <a:ext cx="7556500" cy="4678363"/>
          </a:xfrm>
        </p:spPr>
        <p:txBody>
          <a:bodyPr/>
          <a:lstStyle/>
          <a:p>
            <a:pPr>
              <a:lnSpc>
                <a:spcPct val="90000"/>
              </a:lnSpc>
            </a:pPr>
            <a:r>
              <a:rPr lang="en-US"/>
              <a:t>Sally J. Rogers &amp; Laurie A. Vismara of the M.I.N.D. Institute, University of California Davis, 2008:</a:t>
            </a:r>
          </a:p>
          <a:p>
            <a:pPr lvl="2" algn="ctr">
              <a:lnSpc>
                <a:spcPct val="90000"/>
              </a:lnSpc>
              <a:buFont typeface="Wingdings" pitchFamily="-123" charset="2"/>
              <a:buNone/>
            </a:pPr>
            <a:r>
              <a:rPr lang="en-US" sz="2000" b="1"/>
              <a:t>EVIDENCE-BASED COMPREHENSIVE TREATMENTS FOR EARLY AUTISM:</a:t>
            </a:r>
            <a:endParaRPr lang="en-US"/>
          </a:p>
          <a:p>
            <a:pPr lvl="4">
              <a:lnSpc>
                <a:spcPct val="90000"/>
              </a:lnSpc>
            </a:pPr>
            <a:r>
              <a:rPr lang="en-US"/>
              <a:t>Treatment of unwanted or challenging behaviors should follow the principles and practices of </a:t>
            </a:r>
            <a:r>
              <a:rPr lang="en-US" b="1"/>
              <a:t>POSITIVE BEHAVIOR SUPPORTS</a:t>
            </a:r>
            <a:r>
              <a:rPr lang="en-US"/>
              <a:t> (Carr et al., 2002; Horner, Carr, Strain, Todd, &amp; Reed, 2002, for review): </a:t>
            </a:r>
          </a:p>
          <a:p>
            <a:pPr lvl="4">
              <a:lnSpc>
                <a:spcPct val="90000"/>
              </a:lnSpc>
              <a:buFont typeface="Wingdings" pitchFamily="-123" charset="2"/>
              <a:buNone/>
            </a:pPr>
            <a:r>
              <a:rPr lang="en-US"/>
              <a:t>		-Functional Analysis</a:t>
            </a:r>
          </a:p>
          <a:p>
            <a:pPr lvl="4">
              <a:lnSpc>
                <a:spcPct val="90000"/>
              </a:lnSpc>
              <a:buFont typeface="Wingdings" pitchFamily="-123" charset="2"/>
              <a:buNone/>
            </a:pPr>
            <a:r>
              <a:rPr lang="en-US"/>
              <a:t>		-Functional Behavioral Assessments</a:t>
            </a:r>
          </a:p>
          <a:p>
            <a:pPr lvl="4">
              <a:lnSpc>
                <a:spcPct val="90000"/>
              </a:lnSpc>
              <a:buFont typeface="Wingdings" pitchFamily="-123" charset="2"/>
              <a:buNone/>
            </a:pPr>
            <a:r>
              <a:rPr lang="en-US"/>
              <a:t>		-Instruction of Replacement Behaviors</a:t>
            </a:r>
          </a:p>
          <a:p>
            <a:pPr lvl="4">
              <a:lnSpc>
                <a:spcPct val="90000"/>
              </a:lnSpc>
              <a:buFont typeface="Wingdings" pitchFamily="-123" charset="2"/>
              <a:buNone/>
            </a:pPr>
            <a:r>
              <a:rPr lang="en-US"/>
              <a:t>		-Applied Behavioral Analysis (ABA)</a:t>
            </a:r>
          </a:p>
          <a:p>
            <a:pPr lvl="4">
              <a:lnSpc>
                <a:spcPct val="90000"/>
              </a:lnSpc>
            </a:pPr>
            <a:r>
              <a:rPr lang="en-US"/>
              <a:t>Build spontaneous functional communication skills</a:t>
            </a:r>
          </a:p>
          <a:p>
            <a:pPr lvl="4">
              <a:lnSpc>
                <a:spcPct val="90000"/>
              </a:lnSpc>
              <a:buFont typeface="Wingdings" pitchFamily="-123" charset="2"/>
              <a:buNone/>
            </a:pPr>
            <a:endParaRPr lang="en-US"/>
          </a:p>
          <a:p>
            <a:pPr lvl="4">
              <a:lnSpc>
                <a:spcPct val="90000"/>
              </a:lnSpc>
              <a:buFont typeface="Wingdings" pitchFamily="-123" charset="2"/>
              <a:buNone/>
            </a:pPr>
            <a:r>
              <a:rPr lang="en-US"/>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5169" name="Rectangle 2"/>
          <p:cNvSpPr>
            <a:spLocks noGrp="1"/>
          </p:cNvSpPr>
          <p:nvPr>
            <p:ph type="title" idx="4294967295"/>
          </p:nvPr>
        </p:nvSpPr>
        <p:spPr/>
        <p:txBody>
          <a:bodyPr/>
          <a:lstStyle/>
          <a:p>
            <a:r>
              <a:rPr lang="en-US"/>
              <a:t>Evidence Based Treatment of ASD</a:t>
            </a:r>
            <a:r>
              <a:rPr lang="en-US" sz="1600"/>
              <a:t>(cont’d)</a:t>
            </a:r>
            <a:endParaRPr lang="en-US"/>
          </a:p>
        </p:txBody>
      </p:sp>
      <p:sp>
        <p:nvSpPr>
          <p:cNvPr id="135170" name="Rectangle 3"/>
          <p:cNvSpPr>
            <a:spLocks noGrp="1"/>
          </p:cNvSpPr>
          <p:nvPr>
            <p:ph type="body" idx="4294967295"/>
          </p:nvPr>
        </p:nvSpPr>
        <p:spPr/>
        <p:txBody>
          <a:bodyPr/>
          <a:lstStyle/>
          <a:p>
            <a:pPr lvl="2"/>
            <a:r>
              <a:rPr lang="en-US"/>
              <a:t>Children with autism need to be engaged in meaningful (to the child as well as others), age-appropriate learning activities that are functional in multiple settings. “Naturalistic Teaching” approaches that begin with child choice and use intrinsic reinforcers.</a:t>
            </a:r>
          </a:p>
          <a:p>
            <a:pPr lvl="2"/>
            <a:r>
              <a:rPr lang="en-US"/>
              <a:t>Effective early intervention = Well defined and coherent set of teaching plans for developing functional skills, fitted to the child’s current developmental level. MUST BE DELIVERED AT A HIGH FREQUENCY THROUGHOUT THE DAY.</a:t>
            </a:r>
          </a:p>
          <a:p>
            <a:pPr lvl="2"/>
            <a:r>
              <a:rPr lang="en-US"/>
              <a:t>Peer Interactions are a crucial part of the intervention programs for children with autism. National reviews recommend that children with autism have frequent access to typical peers (NRC, 2001).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7217" name="Rectangle 2"/>
          <p:cNvSpPr>
            <a:spLocks noGrp="1"/>
          </p:cNvSpPr>
          <p:nvPr>
            <p:ph type="title" idx="4294967295"/>
          </p:nvPr>
        </p:nvSpPr>
        <p:spPr/>
        <p:txBody>
          <a:bodyPr/>
          <a:lstStyle/>
          <a:p>
            <a:r>
              <a:rPr lang="en-US"/>
              <a:t>Evidence Based Treatment of ASD</a:t>
            </a:r>
            <a:r>
              <a:rPr lang="en-US" sz="1800"/>
              <a:t>(cont’d)</a:t>
            </a:r>
            <a:endParaRPr lang="en-US"/>
          </a:p>
        </p:txBody>
      </p:sp>
      <p:sp>
        <p:nvSpPr>
          <p:cNvPr id="137218" name="Rectangle 3"/>
          <p:cNvSpPr>
            <a:spLocks noGrp="1"/>
          </p:cNvSpPr>
          <p:nvPr>
            <p:ph type="body" idx="4294967295"/>
          </p:nvPr>
        </p:nvSpPr>
        <p:spPr/>
        <p:txBody>
          <a:bodyPr/>
          <a:lstStyle/>
          <a:p>
            <a:r>
              <a:rPr lang="en-US"/>
              <a:t>Assuring generalization of new skills and behaviors IS CRITICAL. Generalization is fostered when the skills that are taught are functional and ecologically valide in natural settings and daily routines.</a:t>
            </a:r>
          </a:p>
          <a:p>
            <a:r>
              <a:rPr lang="en-US"/>
              <a:t>Parents and family members need to be included in the intervention in a variety of ways, (e.g., setting goals, locating supports for themselves, and receiving training in effective ways, etc.)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9265" name="Rectangle 2"/>
          <p:cNvSpPr>
            <a:spLocks noGrp="1"/>
          </p:cNvSpPr>
          <p:nvPr>
            <p:ph type="title" idx="4294967295"/>
          </p:nvPr>
        </p:nvSpPr>
        <p:spPr/>
        <p:txBody>
          <a:bodyPr/>
          <a:lstStyle/>
          <a:p>
            <a:r>
              <a:rPr lang="en-US"/>
              <a:t>Overview of Intervention &amp; Treatment Approaches for ASD</a:t>
            </a:r>
          </a:p>
        </p:txBody>
      </p:sp>
      <p:sp>
        <p:nvSpPr>
          <p:cNvPr id="139266" name="Rectangle 3"/>
          <p:cNvSpPr>
            <a:spLocks noGrp="1"/>
          </p:cNvSpPr>
          <p:nvPr>
            <p:ph type="body" idx="4294967295"/>
          </p:nvPr>
        </p:nvSpPr>
        <p:spPr/>
        <p:txBody>
          <a:bodyPr/>
          <a:lstStyle/>
          <a:p>
            <a:pPr>
              <a:lnSpc>
                <a:spcPct val="90000"/>
              </a:lnSpc>
            </a:pPr>
            <a:r>
              <a:rPr lang="en-US" sz="1800"/>
              <a:t>Discrete Trial (Lovaas, 1973/1980, 1987)</a:t>
            </a:r>
          </a:p>
          <a:p>
            <a:pPr lvl="2">
              <a:lnSpc>
                <a:spcPct val="90000"/>
              </a:lnSpc>
            </a:pPr>
            <a:r>
              <a:rPr lang="en-US" sz="1600"/>
              <a:t>Consists of Antecedent, Response, and Consequence</a:t>
            </a:r>
          </a:p>
          <a:p>
            <a:pPr lvl="2">
              <a:lnSpc>
                <a:spcPct val="90000"/>
              </a:lnSpc>
            </a:pPr>
            <a:r>
              <a:rPr lang="en-US" sz="1600"/>
              <a:t>Includes Detailed task analysis</a:t>
            </a:r>
          </a:p>
          <a:p>
            <a:pPr lvl="2">
              <a:lnSpc>
                <a:spcPct val="90000"/>
              </a:lnSpc>
            </a:pPr>
            <a:r>
              <a:rPr lang="en-US" sz="1600"/>
              <a:t>Is teacher directed</a:t>
            </a:r>
          </a:p>
          <a:p>
            <a:pPr lvl="2">
              <a:lnSpc>
                <a:spcPct val="90000"/>
              </a:lnSpc>
            </a:pPr>
            <a:r>
              <a:rPr lang="en-US" sz="1600"/>
              <a:t>Uses prompting, shaping, and chaining strategies</a:t>
            </a:r>
          </a:p>
          <a:p>
            <a:pPr lvl="2">
              <a:lnSpc>
                <a:spcPct val="90000"/>
              </a:lnSpc>
            </a:pPr>
            <a:r>
              <a:rPr lang="en-US" sz="1600"/>
              <a:t>Teaches verbalization through imitaiton of sounds, words, sentences, questions, etc.</a:t>
            </a:r>
          </a:p>
          <a:p>
            <a:pPr lvl="2">
              <a:lnSpc>
                <a:spcPct val="90000"/>
              </a:lnSpc>
            </a:pPr>
            <a:r>
              <a:rPr lang="en-US" sz="1600"/>
              <a:t>Criticized for dependence on antecedents and consequences</a:t>
            </a:r>
          </a:p>
          <a:p>
            <a:pPr>
              <a:lnSpc>
                <a:spcPct val="90000"/>
              </a:lnSpc>
            </a:pPr>
            <a:r>
              <a:rPr lang="en-US" sz="1800"/>
              <a:t>Naturalistic Behavioral Interventions</a:t>
            </a:r>
          </a:p>
          <a:p>
            <a:pPr lvl="2">
              <a:lnSpc>
                <a:spcPct val="90000"/>
              </a:lnSpc>
            </a:pPr>
            <a:r>
              <a:rPr lang="en-US" sz="1600"/>
              <a:t>Pivitol Response Training (Koegel et al. 1998; Pierce &amp; Schreibman, 1997).</a:t>
            </a:r>
          </a:p>
          <a:p>
            <a:pPr lvl="2">
              <a:lnSpc>
                <a:spcPct val="90000"/>
              </a:lnSpc>
            </a:pPr>
            <a:r>
              <a:rPr lang="en-US" sz="1600"/>
              <a:t>Motivate the child to communicate by providing an enticing environment. </a:t>
            </a:r>
          </a:p>
          <a:p>
            <a:pPr lvl="2">
              <a:lnSpc>
                <a:spcPct val="90000"/>
              </a:lnSpc>
            </a:pPr>
            <a:endParaRPr lang="en-US" sz="16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1313" name="Rectangle 2"/>
          <p:cNvSpPr>
            <a:spLocks noGrp="1"/>
          </p:cNvSpPr>
          <p:nvPr>
            <p:ph type="title" idx="4294967295"/>
          </p:nvPr>
        </p:nvSpPr>
        <p:spPr/>
        <p:txBody>
          <a:bodyPr/>
          <a:lstStyle/>
          <a:p>
            <a:r>
              <a:rPr lang="en-US"/>
              <a:t>Overview of Intervention &amp; Treatment Approaches for ASD</a:t>
            </a:r>
            <a:r>
              <a:rPr lang="en-US" sz="1800"/>
              <a:t>(cont’d)</a:t>
            </a:r>
            <a:endParaRPr lang="en-US"/>
          </a:p>
        </p:txBody>
      </p:sp>
      <p:sp>
        <p:nvSpPr>
          <p:cNvPr id="141314" name="Rectangle 3"/>
          <p:cNvSpPr>
            <a:spLocks noGrp="1"/>
          </p:cNvSpPr>
          <p:nvPr>
            <p:ph type="body" idx="4294967295"/>
          </p:nvPr>
        </p:nvSpPr>
        <p:spPr/>
        <p:txBody>
          <a:bodyPr/>
          <a:lstStyle/>
          <a:p>
            <a:pPr>
              <a:lnSpc>
                <a:spcPct val="90000"/>
              </a:lnSpc>
            </a:pPr>
            <a:r>
              <a:rPr lang="en-US"/>
              <a:t>University of Utah Meta-Analysis: Interventions Targeting Reciprocal Social Interaction in Children and Young Adults with Autism (Miller et al., 2006).</a:t>
            </a:r>
          </a:p>
          <a:p>
            <a:pPr lvl="3">
              <a:lnSpc>
                <a:spcPct val="90000"/>
              </a:lnSpc>
            </a:pPr>
            <a:r>
              <a:rPr lang="en-US"/>
              <a:t>Peer-mediated interventions significantly more effective than child-specific interventions.</a:t>
            </a:r>
          </a:p>
          <a:p>
            <a:pPr lvl="3">
              <a:lnSpc>
                <a:spcPct val="90000"/>
              </a:lnSpc>
            </a:pPr>
            <a:r>
              <a:rPr lang="en-US"/>
              <a:t>Collateral skills interventions are at least equally effective (if not somewhat better) than child-specific interventions.</a:t>
            </a:r>
          </a:p>
          <a:p>
            <a:pPr>
              <a:lnSpc>
                <a:spcPct val="90000"/>
              </a:lnSpc>
            </a:pPr>
            <a:r>
              <a:rPr lang="en-US"/>
              <a:t>Picture Exchange Communication System PECS (Bondy &amp; Frost, 1994).</a:t>
            </a:r>
          </a:p>
          <a:p>
            <a:pPr lvl="3">
              <a:lnSpc>
                <a:spcPct val="90000"/>
              </a:lnSpc>
            </a:pPr>
            <a:r>
              <a:rPr lang="en-US"/>
              <a:t>Teaches the child to initiate a picture request and persist until the communicative partner responds.</a:t>
            </a:r>
          </a:p>
          <a:p>
            <a:pPr lvl="2">
              <a:lnSpc>
                <a:spcPct val="90000"/>
              </a:lnSpc>
              <a:buFont typeface="Wingdings" pitchFamily="-123" charset="2"/>
              <a:buNone/>
            </a:pPr>
            <a:r>
              <a:rPr lang="en-US"/>
              <a:t>	</a:t>
            </a:r>
          </a:p>
          <a:p>
            <a:pPr lvl="3">
              <a:lnSpc>
                <a:spcPct val="90000"/>
              </a:lnSpc>
            </a:pP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61" name="Rectangle 2"/>
          <p:cNvSpPr>
            <a:spLocks noGrp="1"/>
          </p:cNvSpPr>
          <p:nvPr>
            <p:ph type="title" idx="4294967295"/>
          </p:nvPr>
        </p:nvSpPr>
        <p:spPr/>
        <p:txBody>
          <a:bodyPr/>
          <a:lstStyle/>
          <a:p>
            <a:r>
              <a:rPr lang="en-US"/>
              <a:t>Overview of Intervention &amp; Treatment Approaches for ASD</a:t>
            </a:r>
            <a:r>
              <a:rPr lang="en-US" sz="1800"/>
              <a:t>(cont’d)</a:t>
            </a:r>
          </a:p>
        </p:txBody>
      </p:sp>
      <p:sp>
        <p:nvSpPr>
          <p:cNvPr id="143362" name="Rectangle 3"/>
          <p:cNvSpPr>
            <a:spLocks noGrp="1"/>
          </p:cNvSpPr>
          <p:nvPr>
            <p:ph type="body" idx="4294967295"/>
          </p:nvPr>
        </p:nvSpPr>
        <p:spPr/>
        <p:txBody>
          <a:bodyPr/>
          <a:lstStyle/>
          <a:p>
            <a:pPr>
              <a:lnSpc>
                <a:spcPct val="90000"/>
              </a:lnSpc>
            </a:pPr>
            <a:r>
              <a:rPr lang="en-US"/>
              <a:t>Social Games</a:t>
            </a:r>
          </a:p>
          <a:p>
            <a:pPr lvl="3">
              <a:lnSpc>
                <a:spcPct val="90000"/>
              </a:lnSpc>
            </a:pPr>
            <a:r>
              <a:rPr lang="en-US"/>
              <a:t>Teach specific dramatic play scripts (young children). (Goldstein et al., 1988).</a:t>
            </a:r>
          </a:p>
          <a:p>
            <a:pPr lvl="3">
              <a:lnSpc>
                <a:spcPct val="90000"/>
              </a:lnSpc>
            </a:pPr>
            <a:r>
              <a:rPr lang="en-US"/>
              <a:t>Teach social game to group geared toward the child with ASD’s special interest (Baker et al., 1998).</a:t>
            </a:r>
          </a:p>
          <a:p>
            <a:pPr>
              <a:lnSpc>
                <a:spcPct val="90000"/>
              </a:lnSpc>
            </a:pPr>
            <a:r>
              <a:rPr lang="en-US"/>
              <a:t>Video Modeling</a:t>
            </a:r>
          </a:p>
          <a:p>
            <a:pPr lvl="3">
              <a:lnSpc>
                <a:spcPct val="90000"/>
              </a:lnSpc>
            </a:pPr>
            <a:r>
              <a:rPr lang="en-US"/>
              <a:t>Brief role-plays of social (or other) behavior</a:t>
            </a:r>
          </a:p>
          <a:p>
            <a:pPr lvl="3">
              <a:lnSpc>
                <a:spcPct val="90000"/>
              </a:lnSpc>
            </a:pPr>
            <a:r>
              <a:rPr lang="en-US"/>
              <a:t>Individual with ASD role-plays the behavior</a:t>
            </a:r>
          </a:p>
          <a:p>
            <a:pPr lvl="3">
              <a:lnSpc>
                <a:spcPct val="90000"/>
              </a:lnSpc>
            </a:pPr>
            <a:r>
              <a:rPr lang="en-US"/>
              <a:t>Several studies show it teaches a variety of skills, and may be better than traditional role-play (Dorwick &amp; Jesdale, 1991; Charlop-Christy et al., 2000).</a:t>
            </a:r>
          </a:p>
          <a:p>
            <a:pPr lvl="3">
              <a:lnSpc>
                <a:spcPct val="90000"/>
              </a:lnSpc>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41" name="Rectangle 2"/>
          <p:cNvSpPr>
            <a:spLocks noGrp="1"/>
          </p:cNvSpPr>
          <p:nvPr>
            <p:ph type="title" idx="4294967295"/>
          </p:nvPr>
        </p:nvSpPr>
        <p:spPr/>
        <p:txBody>
          <a:bodyPr/>
          <a:lstStyle/>
          <a:p>
            <a:r>
              <a:rPr lang="en-US"/>
              <a:t>Autism Spectrum Disorders </a:t>
            </a:r>
            <a:br>
              <a:rPr lang="en-US"/>
            </a:br>
            <a:r>
              <a:rPr lang="en-US" sz="2000"/>
              <a:t>Diagnostic Criteria</a:t>
            </a:r>
            <a:endParaRPr lang="en-US"/>
          </a:p>
        </p:txBody>
      </p:sp>
      <p:sp>
        <p:nvSpPr>
          <p:cNvPr id="112642" name="Rectangle 3"/>
          <p:cNvSpPr>
            <a:spLocks noGrp="1"/>
          </p:cNvSpPr>
          <p:nvPr>
            <p:ph type="body" idx="4294967295"/>
          </p:nvPr>
        </p:nvSpPr>
        <p:spPr/>
        <p:txBody>
          <a:bodyPr/>
          <a:lstStyle/>
          <a:p>
            <a:r>
              <a:rPr lang="en-US"/>
              <a:t>Diagnostic and Statistical Manual of Mental Disorders, Fourth Edition, Text Revision (DSM-IV-TR)</a:t>
            </a:r>
          </a:p>
          <a:p>
            <a:pPr lvl="3"/>
            <a:r>
              <a:rPr lang="en-US"/>
              <a:t>299.00 Autistic Disorder falls under the category of Pervasive Developmental Disorders.</a:t>
            </a:r>
          </a:p>
          <a:p>
            <a:pPr lvl="3"/>
            <a:r>
              <a:rPr lang="en-US"/>
              <a:t>Diagnostic criteria are met for this disorder when a total of six (or more) items from:</a:t>
            </a:r>
          </a:p>
          <a:p>
            <a:pPr lvl="3">
              <a:buFont typeface="Wingdings" pitchFamily="-123" charset="2"/>
              <a:buNone/>
            </a:pPr>
            <a:r>
              <a:rPr lang="en-US"/>
              <a:t> (1) Qualitative Impairment in Social Interaction, </a:t>
            </a:r>
          </a:p>
          <a:p>
            <a:pPr lvl="3">
              <a:buFont typeface="Wingdings" pitchFamily="-123" charset="2"/>
              <a:buNone/>
            </a:pPr>
            <a:r>
              <a:rPr lang="en-US"/>
              <a:t> (2) Qualitative Impairments in Communication,</a:t>
            </a:r>
          </a:p>
          <a:p>
            <a:pPr lvl="3">
              <a:buFont typeface="Wingdings" pitchFamily="-123" charset="2"/>
              <a:buNone/>
            </a:pPr>
            <a:r>
              <a:rPr lang="en-US"/>
              <a:t> (3) Restricted Repetitive and Stereotyped Patterns of Behavior</a:t>
            </a:r>
          </a:p>
          <a:p>
            <a:pPr lvl="3">
              <a:buFont typeface="Wingdings" pitchFamily="-123" charset="2"/>
              <a:buChar char="§"/>
            </a:pPr>
            <a:r>
              <a:rPr lang="en-US"/>
              <a:t>The disturbance is not better accounted for by Rett’s Disorder or Childhood Disintegrative Disorder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5409" name="Rectangle 2"/>
          <p:cNvSpPr>
            <a:spLocks noGrp="1"/>
          </p:cNvSpPr>
          <p:nvPr>
            <p:ph type="title" idx="4294967295"/>
          </p:nvPr>
        </p:nvSpPr>
        <p:spPr/>
        <p:txBody>
          <a:bodyPr/>
          <a:lstStyle/>
          <a:p>
            <a:r>
              <a:rPr lang="en-US"/>
              <a:t>Fads and Non-Evidence Based Interventions</a:t>
            </a:r>
          </a:p>
        </p:txBody>
      </p:sp>
      <p:sp>
        <p:nvSpPr>
          <p:cNvPr id="145410" name="Rectangle 3"/>
          <p:cNvSpPr>
            <a:spLocks noGrp="1"/>
          </p:cNvSpPr>
          <p:nvPr>
            <p:ph type="body" idx="4294967295"/>
          </p:nvPr>
        </p:nvSpPr>
        <p:spPr/>
        <p:txBody>
          <a:bodyPr/>
          <a:lstStyle/>
          <a:p>
            <a:r>
              <a:rPr lang="en-US"/>
              <a:t>Scott O. Lilienfeld, Ph. D. “Scientifically Unsupported and Supported Interventions for Childhood Psychopathology: A Summary”, (2005).</a:t>
            </a:r>
          </a:p>
          <a:p>
            <a:r>
              <a:rPr lang="en-US"/>
              <a:t>Scientifically Questionable Treatments (SQT’s)are usually Somatic and/or Psychosocal:</a:t>
            </a:r>
          </a:p>
          <a:p>
            <a:pPr lvl="4"/>
            <a:r>
              <a:rPr lang="en-US"/>
              <a:t>Secretin Hormone Therapy</a:t>
            </a:r>
          </a:p>
          <a:p>
            <a:pPr lvl="4"/>
            <a:r>
              <a:rPr lang="en-US"/>
              <a:t>Elimination Diets, (e.g., Gluten-Casein Free Diets,etc.)</a:t>
            </a:r>
          </a:p>
          <a:p>
            <a:pPr lvl="4"/>
            <a:r>
              <a:rPr lang="en-US"/>
              <a:t>Vitamin B6 Therapy</a:t>
            </a:r>
          </a:p>
          <a:p>
            <a:pPr lvl="4"/>
            <a:r>
              <a:rPr lang="en-US"/>
              <a:t>Facilitated Communication (FC)</a:t>
            </a:r>
          </a:p>
          <a:p>
            <a:pPr lvl="4"/>
            <a:r>
              <a:rPr lang="en-US"/>
              <a:t>Sensory-Motor Integration (SMI)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7457" name="Rectangle 2"/>
          <p:cNvSpPr>
            <a:spLocks noGrp="1"/>
          </p:cNvSpPr>
          <p:nvPr>
            <p:ph type="title" idx="4294967295"/>
          </p:nvPr>
        </p:nvSpPr>
        <p:spPr/>
        <p:txBody>
          <a:bodyPr/>
          <a:lstStyle/>
          <a:p>
            <a:r>
              <a:rPr lang="en-US" sz="2800"/>
              <a:t>Promising Developments:</a:t>
            </a:r>
            <a:br>
              <a:rPr lang="en-US" sz="2800"/>
            </a:br>
            <a:r>
              <a:rPr lang="en-US" sz="1800"/>
              <a:t>Increasing Social Engagement in Young Children with Autism Spectrum Disorders Using Video Self-Modeling.</a:t>
            </a:r>
            <a:r>
              <a:rPr lang="en-US" sz="2000"/>
              <a:t/>
            </a:r>
            <a:br>
              <a:rPr lang="en-US" sz="2000"/>
            </a:br>
            <a:r>
              <a:rPr lang="en-US" sz="1200"/>
              <a:t>(Bellini S., J. Akullian, A. Hopf, (2007) School Psychology Review, Vol. 36, No. 1, pp. 80-90).</a:t>
            </a:r>
            <a:endParaRPr lang="en-US"/>
          </a:p>
        </p:txBody>
      </p:sp>
      <p:sp>
        <p:nvSpPr>
          <p:cNvPr id="147458" name="Rectangle 3"/>
          <p:cNvSpPr>
            <a:spLocks noGrp="1"/>
          </p:cNvSpPr>
          <p:nvPr>
            <p:ph type="body" idx="4294967295"/>
          </p:nvPr>
        </p:nvSpPr>
        <p:spPr>
          <a:xfrm>
            <a:off x="498475" y="2057400"/>
            <a:ext cx="7556500" cy="4068763"/>
          </a:xfrm>
        </p:spPr>
        <p:txBody>
          <a:bodyPr/>
          <a:lstStyle/>
          <a:p>
            <a:pPr>
              <a:lnSpc>
                <a:spcPct val="50000"/>
              </a:lnSpc>
            </a:pPr>
            <a:r>
              <a:rPr lang="en-US" sz="1400"/>
              <a:t>Assessment</a:t>
            </a:r>
          </a:p>
          <a:p>
            <a:pPr lvl="3">
              <a:lnSpc>
                <a:spcPct val="50000"/>
              </a:lnSpc>
            </a:pPr>
            <a:r>
              <a:rPr lang="en-US" sz="1400"/>
              <a:t>2 preschool-aged students with ASD diagnosed by prior psychological reports.</a:t>
            </a:r>
          </a:p>
          <a:p>
            <a:pPr>
              <a:lnSpc>
                <a:spcPct val="50000"/>
              </a:lnSpc>
            </a:pPr>
            <a:r>
              <a:rPr lang="en-US" sz="1400"/>
              <a:t>Design</a:t>
            </a:r>
          </a:p>
          <a:p>
            <a:pPr lvl="3">
              <a:lnSpc>
                <a:spcPct val="50000"/>
              </a:lnSpc>
            </a:pPr>
            <a:r>
              <a:rPr lang="en-US" sz="1400"/>
              <a:t>Multiple baseline design across participants.</a:t>
            </a:r>
          </a:p>
          <a:p>
            <a:pPr>
              <a:lnSpc>
                <a:spcPct val="50000"/>
              </a:lnSpc>
            </a:pPr>
            <a:r>
              <a:rPr lang="en-US" sz="1400"/>
              <a:t>Dependent Measures</a:t>
            </a:r>
          </a:p>
          <a:p>
            <a:pPr lvl="3">
              <a:lnSpc>
                <a:spcPct val="50000"/>
              </a:lnSpc>
            </a:pPr>
            <a:r>
              <a:rPr lang="en-US" sz="1400"/>
              <a:t>Unprompted social engagement with peers.</a:t>
            </a:r>
          </a:p>
          <a:p>
            <a:pPr>
              <a:lnSpc>
                <a:spcPct val="50000"/>
              </a:lnSpc>
            </a:pPr>
            <a:r>
              <a:rPr lang="en-US" sz="1400"/>
              <a:t>Steps to Intervention</a:t>
            </a:r>
          </a:p>
          <a:p>
            <a:pPr lvl="3">
              <a:lnSpc>
                <a:spcPct val="50000"/>
              </a:lnSpc>
            </a:pPr>
            <a:r>
              <a:rPr lang="en-US" sz="1400"/>
              <a:t>Video footage collected 2 weeks before collecting baseline data.</a:t>
            </a:r>
          </a:p>
          <a:p>
            <a:pPr lvl="3">
              <a:lnSpc>
                <a:spcPct val="50000"/>
              </a:lnSpc>
            </a:pPr>
            <a:r>
              <a:rPr lang="en-US" sz="1400"/>
              <a:t>Videos were edited to remove teacher prompting of pro-social behavior</a:t>
            </a:r>
          </a:p>
          <a:p>
            <a:pPr lvl="3">
              <a:lnSpc>
                <a:spcPct val="50000"/>
              </a:lnSpc>
            </a:pPr>
            <a:r>
              <a:rPr lang="en-US" sz="1400"/>
              <a:t>Children viewed one edited video clip per day.</a:t>
            </a:r>
          </a:p>
          <a:p>
            <a:pPr lvl="3">
              <a:lnSpc>
                <a:spcPct val="50000"/>
              </a:lnSpc>
            </a:pPr>
            <a:r>
              <a:rPr lang="en-US" sz="1400"/>
              <a:t>After watching the video, children participate in “free-play”</a:t>
            </a:r>
          </a:p>
          <a:p>
            <a:pPr>
              <a:lnSpc>
                <a:spcPct val="50000"/>
              </a:lnSpc>
            </a:pPr>
            <a:r>
              <a:rPr lang="en-US" sz="1400"/>
              <a:t>Data Analysis</a:t>
            </a:r>
          </a:p>
          <a:p>
            <a:pPr lvl="3">
              <a:lnSpc>
                <a:spcPct val="50000"/>
              </a:lnSpc>
            </a:pPr>
            <a:r>
              <a:rPr lang="en-US" sz="1400"/>
              <a:t>Calculation of non-overlapping data points and computation of effect sizes (ES)</a:t>
            </a:r>
          </a:p>
          <a:p>
            <a:pPr>
              <a:lnSpc>
                <a:spcPct val="50000"/>
              </a:lnSpc>
            </a:pPr>
            <a:r>
              <a:rPr lang="en-US" sz="1400"/>
              <a:t>Results</a:t>
            </a:r>
          </a:p>
          <a:p>
            <a:pPr lvl="3">
              <a:lnSpc>
                <a:spcPct val="50000"/>
              </a:lnSpc>
            </a:pPr>
            <a:r>
              <a:rPr lang="en-US" sz="1400"/>
              <a:t>Student 1 yielded an ES of 8.38</a:t>
            </a:r>
          </a:p>
          <a:p>
            <a:pPr lvl="3">
              <a:lnSpc>
                <a:spcPct val="50000"/>
              </a:lnSpc>
            </a:pPr>
            <a:r>
              <a:rPr lang="en-US" sz="1400"/>
              <a:t>Student 2 yielded an ES of 4.24</a:t>
            </a:r>
            <a:endParaRPr lang="en-US" sz="16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9505" name="Rectangle 2"/>
          <p:cNvSpPr>
            <a:spLocks noGrp="1"/>
          </p:cNvSpPr>
          <p:nvPr>
            <p:ph type="title" idx="4294967295"/>
          </p:nvPr>
        </p:nvSpPr>
        <p:spPr/>
        <p:txBody>
          <a:bodyPr/>
          <a:lstStyle/>
          <a:p>
            <a:r>
              <a:rPr lang="en-US"/>
              <a:t>Conclusions…</a:t>
            </a:r>
          </a:p>
        </p:txBody>
      </p:sp>
      <p:sp>
        <p:nvSpPr>
          <p:cNvPr id="149506" name="Rectangle 3"/>
          <p:cNvSpPr>
            <a:spLocks noGrp="1"/>
          </p:cNvSpPr>
          <p:nvPr>
            <p:ph type="body" idx="4294967295"/>
          </p:nvPr>
        </p:nvSpPr>
        <p:spPr>
          <a:xfrm>
            <a:off x="498475" y="1447800"/>
            <a:ext cx="7556500" cy="4678363"/>
          </a:xfrm>
        </p:spPr>
        <p:txBody>
          <a:bodyPr/>
          <a:lstStyle/>
          <a:p>
            <a:r>
              <a:rPr lang="en-US"/>
              <a:t>ASD’s present intriguing yet challenging sets of behaviors for school psychologists, teachers, and parents.</a:t>
            </a:r>
          </a:p>
          <a:p>
            <a:r>
              <a:rPr lang="en-US"/>
              <a:t>Evidence Based Treatments for Autism exist! </a:t>
            </a:r>
          </a:p>
          <a:p>
            <a:r>
              <a:rPr lang="en-US"/>
              <a:t>Increased public awareness of Autism presents unique challenges to school psychologists. Awareness of current research in the area is ESSENTIAL!</a:t>
            </a:r>
          </a:p>
          <a:p>
            <a:r>
              <a:rPr lang="en-US"/>
              <a:t>Advocacy for children and families struggling to find adequate treatment &amp; resources is an important role for school psychologists.</a:t>
            </a:r>
          </a:p>
          <a:p>
            <a:r>
              <a:rPr lang="en-US"/>
              <a:t>Bridging the gap between research and practice has never been more salient, especially for school psychologists.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3890" name="Rectangle 1026"/>
          <p:cNvSpPr>
            <a:spLocks noGrp="1"/>
          </p:cNvSpPr>
          <p:nvPr>
            <p:ph type="title" idx="4294967295"/>
          </p:nvPr>
        </p:nvSpPr>
        <p:spPr/>
        <p:txBody>
          <a:bodyPr/>
          <a:lstStyle/>
          <a:p>
            <a:r>
              <a:rPr lang="en-US"/>
              <a:t>Autism Spectrum Disorders </a:t>
            </a:r>
            <a:br>
              <a:rPr lang="en-US"/>
            </a:br>
            <a:r>
              <a:rPr lang="en-US" sz="2000"/>
              <a:t>Diagnostic Criteria (cont’d)</a:t>
            </a:r>
          </a:p>
        </p:txBody>
      </p:sp>
      <p:sp>
        <p:nvSpPr>
          <p:cNvPr id="293891" name="Rectangle 1027"/>
          <p:cNvSpPr>
            <a:spLocks noGrp="1"/>
          </p:cNvSpPr>
          <p:nvPr>
            <p:ph type="body" idx="4294967295"/>
          </p:nvPr>
        </p:nvSpPr>
        <p:spPr/>
        <p:txBody>
          <a:bodyPr/>
          <a:lstStyle/>
          <a:p>
            <a:r>
              <a:rPr lang="en-US"/>
              <a:t>DSM-IV-TR 299.80 Asperger’s Disorder</a:t>
            </a:r>
          </a:p>
          <a:p>
            <a:pPr lvl="3"/>
            <a:r>
              <a:rPr lang="en-US"/>
              <a:t>Qualitative impairment in social interaction.</a:t>
            </a:r>
          </a:p>
          <a:p>
            <a:pPr lvl="3"/>
            <a:r>
              <a:rPr lang="en-US"/>
              <a:t>Restricted repetitive and stereotyped patterns of behavior.</a:t>
            </a:r>
          </a:p>
          <a:p>
            <a:pPr lvl="3"/>
            <a:r>
              <a:rPr lang="en-US"/>
              <a:t>The disturbance causes clinically significant impairment in social, occupational, or other important areas of functioning.</a:t>
            </a:r>
          </a:p>
          <a:p>
            <a:pPr lvl="3"/>
            <a:r>
              <a:rPr lang="en-US"/>
              <a:t>There is no clinically significant delay in language.</a:t>
            </a:r>
          </a:p>
          <a:p>
            <a:pPr lvl="3"/>
            <a:r>
              <a:rPr lang="en-US"/>
              <a:t>There is no significant delay in cognitive development.</a:t>
            </a:r>
          </a:p>
          <a:p>
            <a:pPr lvl="3"/>
            <a:r>
              <a:rPr lang="en-US"/>
              <a:t>Criteria are not met for another specific Pervasive Developmental Disorder or Schizophrenia.	</a:t>
            </a:r>
          </a:p>
          <a:p>
            <a:pPr lvl="4">
              <a:buFont typeface="Wingdings" pitchFamily="-123" charset="2"/>
              <a:buNone/>
            </a:pPr>
            <a:r>
              <a:rPr lang="en-US"/>
              <a:t>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62" name="Rectangle 2"/>
          <p:cNvSpPr>
            <a:spLocks noGrp="1"/>
          </p:cNvSpPr>
          <p:nvPr>
            <p:ph type="title" idx="4294967295"/>
          </p:nvPr>
        </p:nvSpPr>
        <p:spPr/>
        <p:txBody>
          <a:bodyPr/>
          <a:lstStyle/>
          <a:p>
            <a:r>
              <a:rPr lang="en-US" sz="3200"/>
              <a:t>Asperger’s &amp; High Functioning Autism:</a:t>
            </a:r>
            <a:r>
              <a:rPr lang="en-US"/>
              <a:t> </a:t>
            </a:r>
            <a:r>
              <a:rPr lang="en-US" sz="2400"/>
              <a:t>Is there a difference?</a:t>
            </a:r>
            <a:endParaRPr lang="en-US"/>
          </a:p>
        </p:txBody>
      </p:sp>
      <p:sp>
        <p:nvSpPr>
          <p:cNvPr id="399363" name="Rectangle 3"/>
          <p:cNvSpPr>
            <a:spLocks noGrp="1"/>
          </p:cNvSpPr>
          <p:nvPr>
            <p:ph type="body" idx="4294967295"/>
          </p:nvPr>
        </p:nvSpPr>
        <p:spPr>
          <a:xfrm>
            <a:off x="498475" y="1752600"/>
            <a:ext cx="7556500" cy="4373563"/>
          </a:xfrm>
        </p:spPr>
        <p:txBody>
          <a:bodyPr/>
          <a:lstStyle/>
          <a:p>
            <a:r>
              <a:rPr lang="en-US" sz="1600"/>
              <a:t>Miller &amp; Ozonoff, (1997) found that the four cases Hans Asperger originally described would be diagnosed, according to DSM criteria, as having autism, not Asperger’s syndrome.</a:t>
            </a:r>
          </a:p>
          <a:p>
            <a:r>
              <a:rPr lang="en-US" sz="1600"/>
              <a:t>Research suggests that the use of early language delay as a differential criterion between autism and Asperger’s is insufficient, (Eisenmajer, Prior, Leekam, Wing, Ong, Gould, and Welham, 1998).</a:t>
            </a:r>
          </a:p>
          <a:p>
            <a:r>
              <a:rPr lang="en-US" sz="1600"/>
              <a:t>Any differences in language ability that are apparent in the pre-school years between children with autism and Asperger’s has largely disappeared by early adolescence, (Eisenmajer, Prior, Leekam, Wing, Ong, Gould, and Welham, 1998; Ozonoff, South and Miller, 2000).</a:t>
            </a:r>
          </a:p>
          <a:p>
            <a:r>
              <a:rPr lang="en-US" sz="1600"/>
              <a:t>Some general agreement exiists that children with Asperger’s syndrome do not show conspicuous cognitive delays in early childhood, (Howlin and Asgharian, 1999).</a:t>
            </a:r>
            <a:r>
              <a:rPr lang="en-US" sz="1800"/>
              <a:t>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89" name="Rectangle 2"/>
          <p:cNvSpPr>
            <a:spLocks noGrp="1"/>
          </p:cNvSpPr>
          <p:nvPr>
            <p:ph type="title" idx="4294967295"/>
          </p:nvPr>
        </p:nvSpPr>
        <p:spPr/>
        <p:txBody>
          <a:bodyPr/>
          <a:lstStyle/>
          <a:p>
            <a:r>
              <a:rPr lang="en-US"/>
              <a:t>Autism Spectrum Disorders</a:t>
            </a:r>
            <a:br>
              <a:rPr lang="en-US"/>
            </a:br>
            <a:r>
              <a:rPr lang="en-US" sz="2000"/>
              <a:t>Special Education Eligibility</a:t>
            </a:r>
            <a:endParaRPr lang="en-US"/>
          </a:p>
        </p:txBody>
      </p:sp>
      <p:sp>
        <p:nvSpPr>
          <p:cNvPr id="114690" name="Rectangle 3"/>
          <p:cNvSpPr>
            <a:spLocks noGrp="1"/>
          </p:cNvSpPr>
          <p:nvPr>
            <p:ph type="body" idx="4294967295"/>
          </p:nvPr>
        </p:nvSpPr>
        <p:spPr>
          <a:xfrm>
            <a:off x="498475" y="1752600"/>
            <a:ext cx="7556500" cy="4373563"/>
          </a:xfrm>
        </p:spPr>
        <p:txBody>
          <a:bodyPr/>
          <a:lstStyle/>
          <a:p>
            <a:pPr>
              <a:lnSpc>
                <a:spcPct val="90000"/>
              </a:lnSpc>
            </a:pPr>
            <a:r>
              <a:rPr lang="en-US" sz="1800"/>
              <a:t>The Individuals with Disabilities Education Improvement Act of 2004, (IDEA-04) Regulatory Definitions of Disability Classifcations: 34 C. F. R. </a:t>
            </a:r>
            <a:r>
              <a:rPr lang="en-US" sz="1800">
                <a:sym typeface="Apple Symbols" pitchFamily="-123" charset="2"/>
              </a:rPr>
              <a:t>§ 300.7(c)(2004).</a:t>
            </a:r>
          </a:p>
          <a:p>
            <a:pPr lvl="3">
              <a:lnSpc>
                <a:spcPct val="90000"/>
              </a:lnSpc>
            </a:pPr>
            <a:r>
              <a:rPr lang="en-US" sz="1600"/>
              <a:t>Autism means a developmental disability significantly affecting verbal and nonverbal communication and social interaction, generally evident before age 3, that adversely affects a child’s educational performance.</a:t>
            </a:r>
          </a:p>
          <a:p>
            <a:pPr lvl="3">
              <a:lnSpc>
                <a:spcPct val="90000"/>
              </a:lnSpc>
            </a:pPr>
            <a:r>
              <a:rPr lang="en-US" sz="1600"/>
              <a:t>A child who manifests the characteristics of “autism” after age 3 could be diagnosed as having “autism” if the criteria stated above are satisfied. </a:t>
            </a:r>
          </a:p>
          <a:p>
            <a:pPr lvl="3">
              <a:lnSpc>
                <a:spcPct val="90000"/>
              </a:lnSpc>
            </a:pPr>
            <a:r>
              <a:rPr lang="en-US" sz="1600"/>
              <a:t>An IDEA evaluation must use a variety of technically sound tools and strategies that assess the relative contribution of cognitive, behavioral, physical, and developmental factors. </a:t>
            </a:r>
          </a:p>
          <a:p>
            <a:pPr lvl="3">
              <a:lnSpc>
                <a:spcPct val="90000"/>
              </a:lnSpc>
            </a:pPr>
            <a:r>
              <a:rPr lang="en-US" sz="1600"/>
              <a:t>No single measure is sufficient. </a:t>
            </a:r>
          </a:p>
          <a:p>
            <a:pPr lvl="3">
              <a:lnSpc>
                <a:spcPct val="90000"/>
              </a:lnSpc>
            </a:pPr>
            <a:r>
              <a:rPr lang="en-US" sz="1600"/>
              <a:t>The data generated must include relevant functional, academic, and developmental information, including information provided by the parent.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6737" name="Rectangle 2"/>
          <p:cNvSpPr>
            <a:spLocks noGrp="1"/>
          </p:cNvSpPr>
          <p:nvPr>
            <p:ph type="title" idx="4294967295"/>
          </p:nvPr>
        </p:nvSpPr>
        <p:spPr/>
        <p:txBody>
          <a:bodyPr/>
          <a:lstStyle/>
          <a:p>
            <a:r>
              <a:rPr lang="en-US"/>
              <a:t>The History of Autism, in brief:</a:t>
            </a:r>
          </a:p>
        </p:txBody>
      </p:sp>
      <p:sp>
        <p:nvSpPr>
          <p:cNvPr id="116738" name="Rectangle 3"/>
          <p:cNvSpPr>
            <a:spLocks noGrp="1"/>
          </p:cNvSpPr>
          <p:nvPr>
            <p:ph type="body" idx="4294967295"/>
          </p:nvPr>
        </p:nvSpPr>
        <p:spPr>
          <a:xfrm>
            <a:off x="498475" y="1371600"/>
            <a:ext cx="7556500" cy="4754563"/>
          </a:xfrm>
        </p:spPr>
        <p:txBody>
          <a:bodyPr/>
          <a:lstStyle/>
          <a:p>
            <a:pPr>
              <a:lnSpc>
                <a:spcPct val="90000"/>
              </a:lnSpc>
            </a:pPr>
            <a:r>
              <a:rPr lang="en-US" sz="1800"/>
              <a:t>Scattered reports of children who apparently had some type of ASD in the 19th century (Maudsley, 1867)</a:t>
            </a:r>
          </a:p>
          <a:p>
            <a:pPr>
              <a:lnSpc>
                <a:spcPct val="90000"/>
              </a:lnSpc>
            </a:pPr>
            <a:r>
              <a:rPr lang="en-US" sz="1800"/>
              <a:t>“Wild Boy of Aveyron”, a feral child discovered by a young physician named Jean-Marc-Gaspard Itard (Itard, 1801/1962; Shattuck, 1994).</a:t>
            </a:r>
          </a:p>
          <a:p>
            <a:pPr>
              <a:lnSpc>
                <a:spcPct val="90000"/>
              </a:lnSpc>
            </a:pPr>
            <a:r>
              <a:rPr lang="en-US" sz="1800"/>
              <a:t>Formally identified by psychiatrist Leo Kanner in 1943, called it “early infantile autism.”</a:t>
            </a:r>
          </a:p>
          <a:p>
            <a:pPr>
              <a:lnSpc>
                <a:spcPct val="90000"/>
              </a:lnSpc>
            </a:pPr>
            <a:r>
              <a:rPr lang="en-US" sz="1800"/>
              <a:t>Asperger’s Syndrome named after the Austrian pediatrician Hans Asperger (1944). He called his patients, “little professors.”</a:t>
            </a:r>
          </a:p>
          <a:p>
            <a:pPr>
              <a:lnSpc>
                <a:spcPct val="90000"/>
              </a:lnSpc>
            </a:pPr>
            <a:r>
              <a:rPr lang="en-US" sz="1800"/>
              <a:t>In 1967, Bruno Bettleheim theorized that autism resulted from “a child’s defensive withdrawal from an intellectual, cold-hearted, and hostile parent.”</a:t>
            </a:r>
          </a:p>
          <a:p>
            <a:pPr>
              <a:lnSpc>
                <a:spcPct val="90000"/>
              </a:lnSpc>
            </a:pPr>
            <a:r>
              <a:rPr lang="en-US" sz="1800"/>
              <a:t>Zero support for Bettleheim’s theory (Rutter, 1999).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8785" name="Rectangle 2"/>
          <p:cNvSpPr>
            <a:spLocks noGrp="1"/>
          </p:cNvSpPr>
          <p:nvPr>
            <p:ph type="title" idx="4294967295"/>
          </p:nvPr>
        </p:nvSpPr>
        <p:spPr/>
        <p:txBody>
          <a:bodyPr/>
          <a:lstStyle/>
          <a:p>
            <a:r>
              <a:rPr lang="en-US"/>
              <a:t>Autism Now: Prevalence</a:t>
            </a:r>
          </a:p>
        </p:txBody>
      </p:sp>
      <p:sp>
        <p:nvSpPr>
          <p:cNvPr id="118786" name="Rectangle 3"/>
          <p:cNvSpPr>
            <a:spLocks noGrp="1"/>
          </p:cNvSpPr>
          <p:nvPr>
            <p:ph type="body" idx="4294967295"/>
          </p:nvPr>
        </p:nvSpPr>
        <p:spPr>
          <a:xfrm>
            <a:off x="498475" y="1524000"/>
            <a:ext cx="7556500" cy="4602163"/>
          </a:xfrm>
        </p:spPr>
        <p:txBody>
          <a:bodyPr/>
          <a:lstStyle/>
          <a:p>
            <a:pPr eaLnBrk="1" hangingPunct="1">
              <a:lnSpc>
                <a:spcPct val="120000"/>
              </a:lnSpc>
            </a:pPr>
            <a:r>
              <a:rPr lang="en-US"/>
              <a:t>There is not a full population count of all individuals with an ASD in the United States, however:</a:t>
            </a:r>
          </a:p>
          <a:p>
            <a:pPr lvl="3" eaLnBrk="1" hangingPunct="1">
              <a:lnSpc>
                <a:spcPct val="120000"/>
              </a:lnSpc>
            </a:pPr>
            <a:r>
              <a:rPr lang="en-US" sz="2000"/>
              <a:t>The Center for Disease Control and Prevention (CDC) and the Department of Health and Human Services provide data indicating </a:t>
            </a:r>
            <a:r>
              <a:rPr lang="en-US" sz="2000" b="1"/>
              <a:t>approximately 1 in 150 children with an ASD in the U.S.</a:t>
            </a:r>
          </a:p>
          <a:p>
            <a:pPr lvl="3" eaLnBrk="1" hangingPunct="1">
              <a:lnSpc>
                <a:spcPct val="120000"/>
              </a:lnSpc>
            </a:pPr>
            <a:r>
              <a:rPr lang="en-US" sz="2000"/>
              <a:t>1 in 500 for autistic disorder (Baird et al. 2001; Bertrand et al. 2001; Chakbrabarti &amp; Fombonne, 2001).</a:t>
            </a:r>
            <a:endParaRPr lang="en-US" sz="2000" b="1"/>
          </a:p>
          <a:p>
            <a:pPr lvl="3" eaLnBrk="1" hangingPunct="1">
              <a:lnSpc>
                <a:spcPct val="120000"/>
              </a:lnSpc>
            </a:pPr>
            <a:r>
              <a:rPr lang="en-US" sz="2000"/>
              <a:t>(Utah Autism Developmental Disabilities Monitoring (ADDM) Network Project in 2002 reported a total prevalence of ASDs as 7.5 per 1,000 children)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3" name="Rectangle 2"/>
          <p:cNvSpPr>
            <a:spLocks noGrp="1"/>
          </p:cNvSpPr>
          <p:nvPr>
            <p:ph type="title" idx="4294967295"/>
          </p:nvPr>
        </p:nvSpPr>
        <p:spPr/>
        <p:txBody>
          <a:bodyPr/>
          <a:lstStyle/>
          <a:p>
            <a:r>
              <a:rPr lang="en-US"/>
              <a:t>Syndromal vs. Idiopathic Autism</a:t>
            </a:r>
          </a:p>
        </p:txBody>
      </p:sp>
      <p:sp>
        <p:nvSpPr>
          <p:cNvPr id="120834" name="Rectangle 3"/>
          <p:cNvSpPr>
            <a:spLocks noGrp="1"/>
          </p:cNvSpPr>
          <p:nvPr>
            <p:ph type="body" idx="4294967295"/>
          </p:nvPr>
        </p:nvSpPr>
        <p:spPr/>
        <p:txBody>
          <a:bodyPr/>
          <a:lstStyle/>
          <a:p>
            <a:r>
              <a:rPr lang="en-US"/>
              <a:t>Autism co-occurs with several syndromes at a high rate, thus the syndromes are considered “causally” related to autism:</a:t>
            </a:r>
          </a:p>
          <a:p>
            <a:pPr lvl="3"/>
            <a:r>
              <a:rPr lang="en-US"/>
              <a:t>Chromosomal Disorders, e.g., Fragile X, 15q duplication, Rett disorder, del22q11, Ring 20</a:t>
            </a:r>
          </a:p>
          <a:p>
            <a:pPr lvl="3"/>
            <a:r>
              <a:rPr lang="en-US"/>
              <a:t>Tuberous sclerosis; cytomegalovirus; in-utero thalidomide or valproic acid exposure; inherited metabolic disorders, and others.</a:t>
            </a:r>
          </a:p>
          <a:p>
            <a:r>
              <a:rPr lang="en-US"/>
              <a:t>When no such syndrome is present, the autism is considered idiopathic.</a:t>
            </a:r>
          </a:p>
          <a:p>
            <a:pPr lvl="3">
              <a:buFont typeface="Wingdings" pitchFamily="-123" charset="2"/>
              <a:buNone/>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81" name="Rectangle 2"/>
          <p:cNvSpPr>
            <a:spLocks noGrp="1"/>
          </p:cNvSpPr>
          <p:nvPr>
            <p:ph type="title" idx="4294967295"/>
          </p:nvPr>
        </p:nvSpPr>
        <p:spPr/>
        <p:txBody>
          <a:bodyPr/>
          <a:lstStyle/>
          <a:p>
            <a:r>
              <a:rPr lang="en-US"/>
              <a:t>Current Genetic Studies</a:t>
            </a:r>
          </a:p>
        </p:txBody>
      </p:sp>
      <p:sp>
        <p:nvSpPr>
          <p:cNvPr id="122882" name="Rectangle 3"/>
          <p:cNvSpPr>
            <a:spLocks noGrp="1"/>
          </p:cNvSpPr>
          <p:nvPr>
            <p:ph type="body" idx="4294967295"/>
          </p:nvPr>
        </p:nvSpPr>
        <p:spPr/>
        <p:txBody>
          <a:bodyPr/>
          <a:lstStyle/>
          <a:p>
            <a:pPr>
              <a:lnSpc>
                <a:spcPct val="90000"/>
              </a:lnSpc>
            </a:pPr>
            <a:r>
              <a:rPr lang="en-US"/>
              <a:t>Search for possible genetic markers</a:t>
            </a:r>
          </a:p>
          <a:p>
            <a:pPr lvl="3">
              <a:lnSpc>
                <a:spcPct val="90000"/>
              </a:lnSpc>
            </a:pPr>
            <a:r>
              <a:rPr lang="en-US"/>
              <a:t>Language impairments</a:t>
            </a:r>
          </a:p>
          <a:p>
            <a:pPr lvl="3">
              <a:lnSpc>
                <a:spcPct val="90000"/>
              </a:lnSpc>
            </a:pPr>
            <a:r>
              <a:rPr lang="en-US"/>
              <a:t>Psychiatric Comorbidity</a:t>
            </a:r>
          </a:p>
          <a:p>
            <a:pPr lvl="3">
              <a:lnSpc>
                <a:spcPct val="90000"/>
              </a:lnSpc>
            </a:pPr>
            <a:r>
              <a:rPr lang="en-US"/>
              <a:t>Broader Autism Phenotype (Sub-clinical ASD characteristics that may run in families).</a:t>
            </a:r>
          </a:p>
          <a:p>
            <a:pPr>
              <a:lnSpc>
                <a:spcPct val="90000"/>
              </a:lnSpc>
            </a:pPr>
            <a:r>
              <a:rPr lang="en-US"/>
              <a:t>Utah Autism Research Program</a:t>
            </a:r>
          </a:p>
          <a:p>
            <a:pPr lvl="3">
              <a:lnSpc>
                <a:spcPct val="90000"/>
              </a:lnSpc>
            </a:pPr>
            <a:r>
              <a:rPr lang="en-US"/>
              <a:t>Hillary Coon, Ph. D., William McMahon, M.D., and Mark Leppert, Ph. D.</a:t>
            </a:r>
          </a:p>
          <a:p>
            <a:pPr lvl="3">
              <a:lnSpc>
                <a:spcPct val="90000"/>
              </a:lnSpc>
            </a:pPr>
            <a:r>
              <a:rPr lang="en-US"/>
              <a:t>Utilizes Utah’s genealogy resources to create extended pedigrees.</a:t>
            </a:r>
          </a:p>
          <a:p>
            <a:pPr lvl="3">
              <a:lnSpc>
                <a:spcPct val="90000"/>
              </a:lnSpc>
            </a:pPr>
            <a:endParaRPr lang="en-US"/>
          </a:p>
          <a:p>
            <a:pPr lvl="3">
              <a:lnSpc>
                <a:spcPct val="90000"/>
              </a:lnSpc>
              <a:buFont typeface="Wingdings" pitchFamily="-123" charset="2"/>
              <a:buNone/>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4_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4661</TotalTime>
  <Words>1776</Words>
  <Application>Microsoft PowerPoint</Application>
  <PresentationFormat>On-screen Show (4:3)</PresentationFormat>
  <Paragraphs>175</Paragraphs>
  <Slides>22</Slides>
  <Notes>20</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22</vt:i4>
      </vt:variant>
    </vt:vector>
  </HeadingPairs>
  <TitlesOfParts>
    <vt:vector size="28" baseType="lpstr">
      <vt:lpstr>Arial</vt:lpstr>
      <vt:lpstr>ＭＳ Ｐゴシック</vt:lpstr>
      <vt:lpstr>Rockwell</vt:lpstr>
      <vt:lpstr>Wingdings</vt:lpstr>
      <vt:lpstr>Apple Symbols</vt:lpstr>
      <vt:lpstr>Advantage</vt:lpstr>
      <vt:lpstr>High Incidence Condition Presentation:   Autism Spectrum Disorders</vt:lpstr>
      <vt:lpstr>Autism Spectrum Disorders  Diagnostic Criteria</vt:lpstr>
      <vt:lpstr>Autism Spectrum Disorders  Diagnostic Criteria (cont’d)</vt:lpstr>
      <vt:lpstr>Asperger’s &amp; High Functioning Autism: Is there a difference?</vt:lpstr>
      <vt:lpstr>Autism Spectrum Disorders Special Education Eligibility</vt:lpstr>
      <vt:lpstr>The History of Autism, in brief:</vt:lpstr>
      <vt:lpstr>Autism Now: Prevalence</vt:lpstr>
      <vt:lpstr>Syndromal vs. Idiopathic Autism</vt:lpstr>
      <vt:lpstr>Current Genetic Studies</vt:lpstr>
      <vt:lpstr>Brain Studies</vt:lpstr>
      <vt:lpstr>Psychiatric Comorbidity</vt:lpstr>
      <vt:lpstr>Evidence Based Assessment </vt:lpstr>
      <vt:lpstr>Evidence Based Assessment (cont’d)</vt:lpstr>
      <vt:lpstr>Evidence Based Treatment of ASD</vt:lpstr>
      <vt:lpstr>Evidence Based Treatment of ASD(cont’d)</vt:lpstr>
      <vt:lpstr>Evidence Based Treatment of ASD(cont’d)</vt:lpstr>
      <vt:lpstr>Overview of Intervention &amp; Treatment Approaches for ASD</vt:lpstr>
      <vt:lpstr>Overview of Intervention &amp; Treatment Approaches for ASD(cont’d)</vt:lpstr>
      <vt:lpstr>Overview of Intervention &amp; Treatment Approaches for ASD(cont’d)</vt:lpstr>
      <vt:lpstr>Fads and Non-Evidence Based Interventions</vt:lpstr>
      <vt:lpstr>Promising Developments: Increasing Social Engagement in Young Children with Autism Spectrum Disorders Using Video Self-Modeling. (Bellini S., J. Akullian, A. Hopf, (2007) School Psychology Review, Vol. 36, No. 1, pp. 80-90).</vt:lpstr>
      <vt:lpstr>Conclusions…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Tough Kids: Practical Behavior Management</dc:title>
  <dc:creator>William R. Jenson</dc:creator>
  <cp:lastModifiedBy>Benjamin Springer</cp:lastModifiedBy>
  <cp:revision>68</cp:revision>
  <cp:lastPrinted>2009-04-08T16:06:16Z</cp:lastPrinted>
  <dcterms:created xsi:type="dcterms:W3CDTF">2009-02-03T04:59:18Z</dcterms:created>
  <dcterms:modified xsi:type="dcterms:W3CDTF">2009-04-08T16:40:22Z</dcterms:modified>
</cp:coreProperties>
</file>